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b26d8d1c7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12218fa164ced"/>
  </p:sldMasterIdLst>
  <p:sldIdLst>
    <p:sldId xmlns:r="http://schemas.openxmlformats.org/officeDocument/2006/relationships" id="256" r:id="R1f7f726949454417"/>
    <p:sldId xmlns:r="http://schemas.openxmlformats.org/officeDocument/2006/relationships" id="257" r:id="R7cfc4c3527234078"/>
    <p:sldId xmlns:r="http://schemas.openxmlformats.org/officeDocument/2006/relationships" id="258" r:id="Rfdf76bf00e114652"/>
    <p:sldId xmlns:r="http://schemas.openxmlformats.org/officeDocument/2006/relationships" id="259" r:id="R2844b66296184df0"/>
    <p:sldId xmlns:r="http://schemas.openxmlformats.org/officeDocument/2006/relationships" id="260" r:id="R901e19808eed4c22"/>
    <p:sldId xmlns:r="http://schemas.openxmlformats.org/officeDocument/2006/relationships" id="261" r:id="R2728b67336e345e9"/>
    <p:sldId xmlns:r="http://schemas.openxmlformats.org/officeDocument/2006/relationships" id="262" r:id="R08fa4fb093ee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12218fa164ced" /><Relationship Type="http://schemas.openxmlformats.org/officeDocument/2006/relationships/slide" Target="/ppt/slides/slide1.xml" Id="R1f7f726949454417" /><Relationship Type="http://schemas.openxmlformats.org/officeDocument/2006/relationships/slide" Target="/ppt/slides/slide2.xml" Id="R7cfc4c3527234078" /><Relationship Type="http://schemas.openxmlformats.org/officeDocument/2006/relationships/slide" Target="/ppt/slides/slide3.xml" Id="Rfdf76bf00e114652" /><Relationship Type="http://schemas.openxmlformats.org/officeDocument/2006/relationships/slide" Target="/ppt/slides/slide4.xml" Id="R2844b66296184df0" /><Relationship Type="http://schemas.openxmlformats.org/officeDocument/2006/relationships/slide" Target="/ppt/slides/slide5.xml" Id="R901e19808eed4c22" /><Relationship Type="http://schemas.openxmlformats.org/officeDocument/2006/relationships/slide" Target="/ppt/slides/slide6.xml" Id="R2728b67336e345e9" /><Relationship Type="http://schemas.openxmlformats.org/officeDocument/2006/relationships/slide" Target="/ppt/slides/slide7.xml" Id="R08fa4fb093ee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6dec679ee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32ffc49b14b78" /><Relationship Type="http://schemas.openxmlformats.org/officeDocument/2006/relationships/theme" Target="/ppt/slideMasters/theme/theme1.xml" Id="R004980cf1bdd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32ffc49b1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10897a98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6c56213f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8375d7393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ca140814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e2293dc7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21b7dbab8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86c93f30b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RELATIONS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911 624 230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