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0610aacf0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24ac70c214037"/>
  </p:sldMasterIdLst>
  <p:sldIdLst>
    <p:sldId xmlns:r="http://schemas.openxmlformats.org/officeDocument/2006/relationships" id="256" r:id="R17b4d74cffc448ab"/>
    <p:sldId xmlns:r="http://schemas.openxmlformats.org/officeDocument/2006/relationships" id="257" r:id="Rf06bb1d3befc466b"/>
    <p:sldId xmlns:r="http://schemas.openxmlformats.org/officeDocument/2006/relationships" id="258" r:id="Rce67e9c721f5497f"/>
    <p:sldId xmlns:r="http://schemas.openxmlformats.org/officeDocument/2006/relationships" id="259" r:id="R710189a6e93c4793"/>
    <p:sldId xmlns:r="http://schemas.openxmlformats.org/officeDocument/2006/relationships" id="260" r:id="Raa2b66b2cf474db6"/>
    <p:sldId xmlns:r="http://schemas.openxmlformats.org/officeDocument/2006/relationships" id="261" r:id="Re282ea4284a64e50"/>
    <p:sldId xmlns:r="http://schemas.openxmlformats.org/officeDocument/2006/relationships" id="262" r:id="R5c0c00e250f1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24ac70c214037" /><Relationship Type="http://schemas.openxmlformats.org/officeDocument/2006/relationships/slide" Target="/ppt/slides/slide1.xml" Id="R17b4d74cffc448ab" /><Relationship Type="http://schemas.openxmlformats.org/officeDocument/2006/relationships/slide" Target="/ppt/slides/slide2.xml" Id="Rf06bb1d3befc466b" /><Relationship Type="http://schemas.openxmlformats.org/officeDocument/2006/relationships/slide" Target="/ppt/slides/slide3.xml" Id="Rce67e9c721f5497f" /><Relationship Type="http://schemas.openxmlformats.org/officeDocument/2006/relationships/slide" Target="/ppt/slides/slide4.xml" Id="R710189a6e93c4793" /><Relationship Type="http://schemas.openxmlformats.org/officeDocument/2006/relationships/slide" Target="/ppt/slides/slide5.xml" Id="Raa2b66b2cf474db6" /><Relationship Type="http://schemas.openxmlformats.org/officeDocument/2006/relationships/slide" Target="/ppt/slides/slide6.xml" Id="Re282ea4284a64e50" /><Relationship Type="http://schemas.openxmlformats.org/officeDocument/2006/relationships/slide" Target="/ppt/slides/slide7.xml" Id="R5c0c00e250f1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e1c40ef70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847ed93f425e" /><Relationship Type="http://schemas.openxmlformats.org/officeDocument/2006/relationships/theme" Target="/ppt/slideMasters/theme/theme1.xml" Id="R8314ae1b50b4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b847ed93f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6905cd8b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e4fc17b5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e3b62c61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08010058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e100b989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7557312f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db87222c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