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5e3a73730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4588243994d7d"/>
  </p:sldMasterIdLst>
  <p:sldIdLst>
    <p:sldId xmlns:r="http://schemas.openxmlformats.org/officeDocument/2006/relationships" id="256" r:id="Rc076e02c19a1422e"/>
    <p:sldId xmlns:r="http://schemas.openxmlformats.org/officeDocument/2006/relationships" id="257" r:id="R24c006cee3a84e3d"/>
    <p:sldId xmlns:r="http://schemas.openxmlformats.org/officeDocument/2006/relationships" id="258" r:id="R8807a85ff6284431"/>
    <p:sldId xmlns:r="http://schemas.openxmlformats.org/officeDocument/2006/relationships" id="259" r:id="R7f2a92fc97fa4b30"/>
    <p:sldId xmlns:r="http://schemas.openxmlformats.org/officeDocument/2006/relationships" id="260" r:id="Rc51bcd76b4124351"/>
    <p:sldId xmlns:r="http://schemas.openxmlformats.org/officeDocument/2006/relationships" id="261" r:id="R5fd5868f796742fb"/>
    <p:sldId xmlns:r="http://schemas.openxmlformats.org/officeDocument/2006/relationships" id="262" r:id="Rc2a4c235cb90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4588243994d7d" /><Relationship Type="http://schemas.openxmlformats.org/officeDocument/2006/relationships/slide" Target="/ppt/slides/slide1.xml" Id="Rc076e02c19a1422e" /><Relationship Type="http://schemas.openxmlformats.org/officeDocument/2006/relationships/slide" Target="/ppt/slides/slide2.xml" Id="R24c006cee3a84e3d" /><Relationship Type="http://schemas.openxmlformats.org/officeDocument/2006/relationships/slide" Target="/ppt/slides/slide3.xml" Id="R8807a85ff6284431" /><Relationship Type="http://schemas.openxmlformats.org/officeDocument/2006/relationships/slide" Target="/ppt/slides/slide4.xml" Id="R7f2a92fc97fa4b30" /><Relationship Type="http://schemas.openxmlformats.org/officeDocument/2006/relationships/slide" Target="/ppt/slides/slide5.xml" Id="Rc51bcd76b4124351" /><Relationship Type="http://schemas.openxmlformats.org/officeDocument/2006/relationships/slide" Target="/ppt/slides/slide6.xml" Id="R5fd5868f796742fb" /><Relationship Type="http://schemas.openxmlformats.org/officeDocument/2006/relationships/slide" Target="/ppt/slides/slide7.xml" Id="Rc2a4c235cb90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c3996e84f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3276d1124fe4" /><Relationship Type="http://schemas.openxmlformats.org/officeDocument/2006/relationships/theme" Target="/ppt/slideMasters/theme/theme1.xml" Id="Re9b49b4c8f66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33276d112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064f14fdf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790648d73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b9b1a5fce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f938c120e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1aed272f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257c7dfb8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2965ab54f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