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e67083af7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809a252b4428d"/>
  </p:sldMasterIdLst>
  <p:sldIdLst>
    <p:sldId xmlns:r="http://schemas.openxmlformats.org/officeDocument/2006/relationships" id="256" r:id="R232a8349a0a240ac"/>
    <p:sldId xmlns:r="http://schemas.openxmlformats.org/officeDocument/2006/relationships" id="257" r:id="R8758d3e415894480"/>
    <p:sldId xmlns:r="http://schemas.openxmlformats.org/officeDocument/2006/relationships" id="258" r:id="Rce4f0878a45c4e3d"/>
    <p:sldId xmlns:r="http://schemas.openxmlformats.org/officeDocument/2006/relationships" id="259" r:id="Re5f0442a900843a6"/>
    <p:sldId xmlns:r="http://schemas.openxmlformats.org/officeDocument/2006/relationships" id="260" r:id="R85f1ffe5d1a14111"/>
    <p:sldId xmlns:r="http://schemas.openxmlformats.org/officeDocument/2006/relationships" id="261" r:id="Re955c9d878a54d69"/>
    <p:sldId xmlns:r="http://schemas.openxmlformats.org/officeDocument/2006/relationships" id="262" r:id="R60f6f81939b9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809a252b4428d" /><Relationship Type="http://schemas.openxmlformats.org/officeDocument/2006/relationships/slide" Target="/ppt/slides/slide1.xml" Id="R232a8349a0a240ac" /><Relationship Type="http://schemas.openxmlformats.org/officeDocument/2006/relationships/slide" Target="/ppt/slides/slide2.xml" Id="R8758d3e415894480" /><Relationship Type="http://schemas.openxmlformats.org/officeDocument/2006/relationships/slide" Target="/ppt/slides/slide3.xml" Id="Rce4f0878a45c4e3d" /><Relationship Type="http://schemas.openxmlformats.org/officeDocument/2006/relationships/slide" Target="/ppt/slides/slide4.xml" Id="Re5f0442a900843a6" /><Relationship Type="http://schemas.openxmlformats.org/officeDocument/2006/relationships/slide" Target="/ppt/slides/slide5.xml" Id="R85f1ffe5d1a14111" /><Relationship Type="http://schemas.openxmlformats.org/officeDocument/2006/relationships/slide" Target="/ppt/slides/slide6.xml" Id="Re955c9d878a54d69" /><Relationship Type="http://schemas.openxmlformats.org/officeDocument/2006/relationships/slide" Target="/ppt/slides/slide7.xml" Id="R60f6f81939b9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f4ef0844d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f8d119e0402d" /><Relationship Type="http://schemas.openxmlformats.org/officeDocument/2006/relationships/theme" Target="/ppt/slideMasters/theme/theme1.xml" Id="R0851a7c4a7a0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6f8d119e0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c4beac1e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763cedbb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ce920ec0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afce7b45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30d586e76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b2dafdbe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a866ffd2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