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2f0ffacc6346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08ac1a8ff54c80"/>
  </p:sldMasterIdLst>
  <p:sldIdLst>
    <p:sldId xmlns:r="http://schemas.openxmlformats.org/officeDocument/2006/relationships" id="256" r:id="R3679de0e37b449a2"/>
    <p:sldId xmlns:r="http://schemas.openxmlformats.org/officeDocument/2006/relationships" id="257" r:id="Rb7de8bf6c0b54efb"/>
    <p:sldId xmlns:r="http://schemas.openxmlformats.org/officeDocument/2006/relationships" id="258" r:id="Rdec565ba0a734b57"/>
    <p:sldId xmlns:r="http://schemas.openxmlformats.org/officeDocument/2006/relationships" id="259" r:id="R95e674d6ce1342f2"/>
    <p:sldId xmlns:r="http://schemas.openxmlformats.org/officeDocument/2006/relationships" id="260" r:id="R57b2c148db8f4e10"/>
    <p:sldId xmlns:r="http://schemas.openxmlformats.org/officeDocument/2006/relationships" id="261" r:id="R751071f21c174bdb"/>
    <p:sldId xmlns:r="http://schemas.openxmlformats.org/officeDocument/2006/relationships" id="262" r:id="Ra2afe67338d140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08ac1a8ff54c80" /><Relationship Type="http://schemas.openxmlformats.org/officeDocument/2006/relationships/slide" Target="/ppt/slides/slide1.xml" Id="R3679de0e37b449a2" /><Relationship Type="http://schemas.openxmlformats.org/officeDocument/2006/relationships/slide" Target="/ppt/slides/slide2.xml" Id="Rb7de8bf6c0b54efb" /><Relationship Type="http://schemas.openxmlformats.org/officeDocument/2006/relationships/slide" Target="/ppt/slides/slide3.xml" Id="Rdec565ba0a734b57" /><Relationship Type="http://schemas.openxmlformats.org/officeDocument/2006/relationships/slide" Target="/ppt/slides/slide4.xml" Id="R95e674d6ce1342f2" /><Relationship Type="http://schemas.openxmlformats.org/officeDocument/2006/relationships/slide" Target="/ppt/slides/slide5.xml" Id="R57b2c148db8f4e10" /><Relationship Type="http://schemas.openxmlformats.org/officeDocument/2006/relationships/slide" Target="/ppt/slides/slide6.xml" Id="R751071f21c174bdb" /><Relationship Type="http://schemas.openxmlformats.org/officeDocument/2006/relationships/slide" Target="/ppt/slides/slide7.xml" Id="Ra2afe67338d140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1db7f379f448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53dd29fd7432b" /><Relationship Type="http://schemas.openxmlformats.org/officeDocument/2006/relationships/theme" Target="/ppt/slideMasters/theme/theme1.xml" Id="R8c8f477ae0b446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153dd29fd743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42319ffa24c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14ae49f9549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7ae3d920244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b03a524bb49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12d94c48144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87e5d475c44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3941ddc6c4f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EIKEFJORD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EIKEFJORD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EIKEFJORD HANDEL AS ble etablert [år] og holder til i Eikefjord.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EIKEFJORD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EIKEFJORD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EIKEFJORD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37 583 449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900 212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630 259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5 939 919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10 702 307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EIKEFJORD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 EIENDOMMER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EIKEFJORD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Hovlandsvegen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6940 Eikefjord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57744716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911 328 844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EIKEFJORD HANDEL AS</a:t>
            </a:r>
          </a:p>
        </p:txBody>
      </p:sp>
    </p:spTree>
  </p:cSld>
  <p:clrMapOvr>
    <a:masterClrMapping xmlns:a="http://schemas.openxmlformats.org/drawingml/2006/main"/>
  </p:clrMapOvr>
</p:sld>
</file>