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b841b9143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da05520624364"/>
  </p:sldMasterIdLst>
  <p:sldIdLst>
    <p:sldId xmlns:r="http://schemas.openxmlformats.org/officeDocument/2006/relationships" id="256" r:id="R9dcd5a8557424126"/>
    <p:sldId xmlns:r="http://schemas.openxmlformats.org/officeDocument/2006/relationships" id="257" r:id="R9716924361914240"/>
    <p:sldId xmlns:r="http://schemas.openxmlformats.org/officeDocument/2006/relationships" id="258" r:id="Rb1605155794c4467"/>
    <p:sldId xmlns:r="http://schemas.openxmlformats.org/officeDocument/2006/relationships" id="259" r:id="R5246db43e6c446ef"/>
    <p:sldId xmlns:r="http://schemas.openxmlformats.org/officeDocument/2006/relationships" id="260" r:id="R82def31c56e74a52"/>
    <p:sldId xmlns:r="http://schemas.openxmlformats.org/officeDocument/2006/relationships" id="261" r:id="Rcae0f33993a8461c"/>
    <p:sldId xmlns:r="http://schemas.openxmlformats.org/officeDocument/2006/relationships" id="262" r:id="Ra70d5446aefe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da05520624364" /><Relationship Type="http://schemas.openxmlformats.org/officeDocument/2006/relationships/slide" Target="/ppt/slides/slide1.xml" Id="R9dcd5a8557424126" /><Relationship Type="http://schemas.openxmlformats.org/officeDocument/2006/relationships/slide" Target="/ppt/slides/slide2.xml" Id="R9716924361914240" /><Relationship Type="http://schemas.openxmlformats.org/officeDocument/2006/relationships/slide" Target="/ppt/slides/slide3.xml" Id="Rb1605155794c4467" /><Relationship Type="http://schemas.openxmlformats.org/officeDocument/2006/relationships/slide" Target="/ppt/slides/slide4.xml" Id="R5246db43e6c446ef" /><Relationship Type="http://schemas.openxmlformats.org/officeDocument/2006/relationships/slide" Target="/ppt/slides/slide5.xml" Id="R82def31c56e74a52" /><Relationship Type="http://schemas.openxmlformats.org/officeDocument/2006/relationships/slide" Target="/ppt/slides/slide6.xml" Id="Rcae0f33993a8461c" /><Relationship Type="http://schemas.openxmlformats.org/officeDocument/2006/relationships/slide" Target="/ppt/slides/slide7.xml" Id="Ra70d5446aefe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b83164eee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53b949134e42" /><Relationship Type="http://schemas.openxmlformats.org/officeDocument/2006/relationships/theme" Target="/ppt/slideMasters/theme/theme1.xml" Id="R5b92972e214c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b53b94913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790e0c2c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0f2f04ae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56bd2499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0b114662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9da44138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464d3c1c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4136ac34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D. DANIELSEN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 DANIELSEN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49 843 761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64 042 271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HABN INVEST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DANIELSEN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firmapost@d-danielsen.no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911 146 568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DANIELSEN HOLDING AS</a:t>
            </a:r>
          </a:p>
        </p:txBody>
      </p:sp>
    </p:spTree>
  </p:cSld>
  <p:clrMapOvr>
    <a:masterClrMapping xmlns:a="http://schemas.openxmlformats.org/drawingml/2006/main"/>
  </p:clrMapOvr>
</p:sld>
</file>