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ca56bcfa7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393305d124517"/>
  </p:sldMasterIdLst>
  <p:sldIdLst>
    <p:sldId xmlns:r="http://schemas.openxmlformats.org/officeDocument/2006/relationships" id="256" r:id="R2737220f7b394d0f"/>
    <p:sldId xmlns:r="http://schemas.openxmlformats.org/officeDocument/2006/relationships" id="257" r:id="R8770646c7b5c43e8"/>
    <p:sldId xmlns:r="http://schemas.openxmlformats.org/officeDocument/2006/relationships" id="258" r:id="Ra27e435f84ff4cb4"/>
    <p:sldId xmlns:r="http://schemas.openxmlformats.org/officeDocument/2006/relationships" id="259" r:id="R69fb899154344834"/>
    <p:sldId xmlns:r="http://schemas.openxmlformats.org/officeDocument/2006/relationships" id="260" r:id="Re7d1c8430dd94a33"/>
    <p:sldId xmlns:r="http://schemas.openxmlformats.org/officeDocument/2006/relationships" id="261" r:id="R29a55e7b8cdf482d"/>
    <p:sldId xmlns:r="http://schemas.openxmlformats.org/officeDocument/2006/relationships" id="262" r:id="R6d8b95a5e917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393305d124517" /><Relationship Type="http://schemas.openxmlformats.org/officeDocument/2006/relationships/slide" Target="/ppt/slides/slide1.xml" Id="R2737220f7b394d0f" /><Relationship Type="http://schemas.openxmlformats.org/officeDocument/2006/relationships/slide" Target="/ppt/slides/slide2.xml" Id="R8770646c7b5c43e8" /><Relationship Type="http://schemas.openxmlformats.org/officeDocument/2006/relationships/slide" Target="/ppt/slides/slide3.xml" Id="Ra27e435f84ff4cb4" /><Relationship Type="http://schemas.openxmlformats.org/officeDocument/2006/relationships/slide" Target="/ppt/slides/slide4.xml" Id="R69fb899154344834" /><Relationship Type="http://schemas.openxmlformats.org/officeDocument/2006/relationships/slide" Target="/ppt/slides/slide5.xml" Id="Re7d1c8430dd94a33" /><Relationship Type="http://schemas.openxmlformats.org/officeDocument/2006/relationships/slide" Target="/ppt/slides/slide6.xml" Id="R29a55e7b8cdf482d" /><Relationship Type="http://schemas.openxmlformats.org/officeDocument/2006/relationships/slide" Target="/ppt/slides/slide7.xml" Id="R6d8b95a5e917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1b88e1224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fb4368a5421a" /><Relationship Type="http://schemas.openxmlformats.org/officeDocument/2006/relationships/theme" Target="/ppt/slideMasters/theme/theme1.xml" Id="R790c4262921f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ffb4368a5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7affda05b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df4d0b86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1bfed81b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9bb1d381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5ad13ca6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4d4e4902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fbe03b8f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