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71b486baf343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ae152c6603485c"/>
  </p:sldMasterIdLst>
  <p:sldIdLst>
    <p:sldId xmlns:r="http://schemas.openxmlformats.org/officeDocument/2006/relationships" id="256" r:id="R7eb93b759c2845e3"/>
    <p:sldId xmlns:r="http://schemas.openxmlformats.org/officeDocument/2006/relationships" id="257" r:id="R468e757c74724f66"/>
    <p:sldId xmlns:r="http://schemas.openxmlformats.org/officeDocument/2006/relationships" id="258" r:id="Rf8fb36b6841943f8"/>
    <p:sldId xmlns:r="http://schemas.openxmlformats.org/officeDocument/2006/relationships" id="259" r:id="R9917be565bf943d9"/>
    <p:sldId xmlns:r="http://schemas.openxmlformats.org/officeDocument/2006/relationships" id="260" r:id="R68d5b475ba5b449b"/>
    <p:sldId xmlns:r="http://schemas.openxmlformats.org/officeDocument/2006/relationships" id="261" r:id="R28321b64778c4c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ae152c6603485c" /><Relationship Type="http://schemas.openxmlformats.org/officeDocument/2006/relationships/slide" Target="/ppt/slides/slide1.xml" Id="R7eb93b759c2845e3" /><Relationship Type="http://schemas.openxmlformats.org/officeDocument/2006/relationships/slide" Target="/ppt/slides/slide2.xml" Id="R468e757c74724f66" /><Relationship Type="http://schemas.openxmlformats.org/officeDocument/2006/relationships/slide" Target="/ppt/slides/slide3.xml" Id="Rf8fb36b6841943f8" /><Relationship Type="http://schemas.openxmlformats.org/officeDocument/2006/relationships/slide" Target="/ppt/slides/slide4.xml" Id="R9917be565bf943d9" /><Relationship Type="http://schemas.openxmlformats.org/officeDocument/2006/relationships/slide" Target="/ppt/slides/slide5.xml" Id="R68d5b475ba5b449b" /><Relationship Type="http://schemas.openxmlformats.org/officeDocument/2006/relationships/slide" Target="/ppt/slides/slide6.xml" Id="R28321b64778c4c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b66249ed0d46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4c150fcf44371" /><Relationship Type="http://schemas.openxmlformats.org/officeDocument/2006/relationships/theme" Target="/ppt/slideMasters/theme/theme1.xml" Id="R19d80f5f6dad40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c4c150fcf443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876b207084f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11a8c748043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68fa4c7ca48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118542dfc43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2f9685eb147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35300129846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 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Lyveien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snorre.vevstad@online.no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911 109 832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DAHL AS</a:t>
            </a:r>
          </a:p>
        </p:txBody>
      </p:sp>
    </p:spTree>
  </p:cSld>
  <p:clrMapOvr>
    <a:masterClrMapping xmlns:a="http://schemas.openxmlformats.org/drawingml/2006/main"/>
  </p:clrMapOvr>
</p:sld>
</file>