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f7ce31863446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170da7ec0845e2"/>
  </p:sldMasterIdLst>
  <p:sldIdLst>
    <p:sldId xmlns:r="http://schemas.openxmlformats.org/officeDocument/2006/relationships" id="256" r:id="Ra35e94f568e24f5c"/>
    <p:sldId xmlns:r="http://schemas.openxmlformats.org/officeDocument/2006/relationships" id="257" r:id="R321260b0fdad4b0c"/>
    <p:sldId xmlns:r="http://schemas.openxmlformats.org/officeDocument/2006/relationships" id="258" r:id="R5ef43fc9ca814b28"/>
    <p:sldId xmlns:r="http://schemas.openxmlformats.org/officeDocument/2006/relationships" id="259" r:id="R6b1b575427614196"/>
    <p:sldId xmlns:r="http://schemas.openxmlformats.org/officeDocument/2006/relationships" id="260" r:id="R3b05031281c642f4"/>
    <p:sldId xmlns:r="http://schemas.openxmlformats.org/officeDocument/2006/relationships" id="261" r:id="R06bef204401246e8"/>
    <p:sldId xmlns:r="http://schemas.openxmlformats.org/officeDocument/2006/relationships" id="262" r:id="R74f03e0214494f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170da7ec0845e2" /><Relationship Type="http://schemas.openxmlformats.org/officeDocument/2006/relationships/slide" Target="/ppt/slides/slide1.xml" Id="Ra35e94f568e24f5c" /><Relationship Type="http://schemas.openxmlformats.org/officeDocument/2006/relationships/slide" Target="/ppt/slides/slide2.xml" Id="R321260b0fdad4b0c" /><Relationship Type="http://schemas.openxmlformats.org/officeDocument/2006/relationships/slide" Target="/ppt/slides/slide3.xml" Id="R5ef43fc9ca814b28" /><Relationship Type="http://schemas.openxmlformats.org/officeDocument/2006/relationships/slide" Target="/ppt/slides/slide4.xml" Id="R6b1b575427614196" /><Relationship Type="http://schemas.openxmlformats.org/officeDocument/2006/relationships/slide" Target="/ppt/slides/slide5.xml" Id="R3b05031281c642f4" /><Relationship Type="http://schemas.openxmlformats.org/officeDocument/2006/relationships/slide" Target="/ppt/slides/slide6.xml" Id="R06bef204401246e8" /><Relationship Type="http://schemas.openxmlformats.org/officeDocument/2006/relationships/slide" Target="/ppt/slides/slide7.xml" Id="R74f03e0214494f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b02897577446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46338612145a1" /><Relationship Type="http://schemas.openxmlformats.org/officeDocument/2006/relationships/theme" Target="/ppt/slideMasters/theme/theme1.xml" Id="Rdb5ab89052cf41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f46338612145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dfbb7ae9641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395bf3d5047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fbcf2312c4d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1f9c4576846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ad2d5aea34c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e4602e8eb44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e2532bec940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KOMPLETT REGNSKAP HAMMERFEST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REGNSKAP HAMMERFEST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KOMPLETT REGNSKAP HAMMERFEST AS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REGNSKAP HAMMERFEST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REGNSKAP HAMMERFEST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REGNSKAP HAMMERFEST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11 929 684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1 006 703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814 871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2 605 619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5 348 605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REGNSKAP HAMMERFEST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VKE HOLDING AS  –  89,6 %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GRETE MYRVANG  –  10,4 %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REGNSKAP HAMMERFEST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9602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40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hammerfest@econ.no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910 944 681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REGNSKAP HAMMERFEST AS</a:t>
            </a:r>
          </a:p>
        </p:txBody>
      </p:sp>
    </p:spTree>
  </p:cSld>
  <p:clrMapOvr>
    <a:masterClrMapping xmlns:a="http://schemas.openxmlformats.org/drawingml/2006/main"/>
  </p:clrMapOvr>
</p:sld>
</file>