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3bef323d80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54d4cd332450f"/>
  </p:sldMasterIdLst>
  <p:sldIdLst>
    <p:sldId xmlns:r="http://schemas.openxmlformats.org/officeDocument/2006/relationships" id="256" r:id="R84f75bc2368b4260"/>
    <p:sldId xmlns:r="http://schemas.openxmlformats.org/officeDocument/2006/relationships" id="257" r:id="R2fb437fdf9fa4962"/>
    <p:sldId xmlns:r="http://schemas.openxmlformats.org/officeDocument/2006/relationships" id="258" r:id="R16f22fec6e994579"/>
    <p:sldId xmlns:r="http://schemas.openxmlformats.org/officeDocument/2006/relationships" id="259" r:id="Rcdc7f03781604d12"/>
    <p:sldId xmlns:r="http://schemas.openxmlformats.org/officeDocument/2006/relationships" id="260" r:id="R396c7be2cecf4a8a"/>
    <p:sldId xmlns:r="http://schemas.openxmlformats.org/officeDocument/2006/relationships" id="261" r:id="Re85ac855288b4e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54d4cd332450f" /><Relationship Type="http://schemas.openxmlformats.org/officeDocument/2006/relationships/slide" Target="/ppt/slides/slide1.xml" Id="R84f75bc2368b4260" /><Relationship Type="http://schemas.openxmlformats.org/officeDocument/2006/relationships/slide" Target="/ppt/slides/slide2.xml" Id="R2fb437fdf9fa4962" /><Relationship Type="http://schemas.openxmlformats.org/officeDocument/2006/relationships/slide" Target="/ppt/slides/slide3.xml" Id="R16f22fec6e994579" /><Relationship Type="http://schemas.openxmlformats.org/officeDocument/2006/relationships/slide" Target="/ppt/slides/slide4.xml" Id="Rcdc7f03781604d12" /><Relationship Type="http://schemas.openxmlformats.org/officeDocument/2006/relationships/slide" Target="/ppt/slides/slide5.xml" Id="R396c7be2cecf4a8a" /><Relationship Type="http://schemas.openxmlformats.org/officeDocument/2006/relationships/slide" Target="/ppt/slides/slide6.xml" Id="Re85ac855288b4e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8de7c1f9f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715ffe40247b8" /><Relationship Type="http://schemas.openxmlformats.org/officeDocument/2006/relationships/theme" Target="/ppt/slideMasters/theme/theme1.xml" Id="R93eafdc5d0a244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715ffe40247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97b957a9e41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ad3a9239649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f4a2111c7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4c87ad40e4f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bf5ac4cbc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3b5284fbb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SELJORD REKNESKAPS-SERVICE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910 861 360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