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a4356859a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79f658b3a4932"/>
  </p:sldMasterIdLst>
  <p:sldIdLst>
    <p:sldId xmlns:r="http://schemas.openxmlformats.org/officeDocument/2006/relationships" id="256" r:id="R3133959f1fad4441"/>
    <p:sldId xmlns:r="http://schemas.openxmlformats.org/officeDocument/2006/relationships" id="257" r:id="R59d13f3e49604754"/>
    <p:sldId xmlns:r="http://schemas.openxmlformats.org/officeDocument/2006/relationships" id="258" r:id="R857ff2fdccce4b0f"/>
    <p:sldId xmlns:r="http://schemas.openxmlformats.org/officeDocument/2006/relationships" id="259" r:id="R29b08893a9144d77"/>
    <p:sldId xmlns:r="http://schemas.openxmlformats.org/officeDocument/2006/relationships" id="260" r:id="R54fb349c105f44b9"/>
    <p:sldId xmlns:r="http://schemas.openxmlformats.org/officeDocument/2006/relationships" id="261" r:id="R17856fcd3ffc418d"/>
    <p:sldId xmlns:r="http://schemas.openxmlformats.org/officeDocument/2006/relationships" id="262" r:id="R66401f65545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79f658b3a4932" /><Relationship Type="http://schemas.openxmlformats.org/officeDocument/2006/relationships/slide" Target="/ppt/slides/slide1.xml" Id="R3133959f1fad4441" /><Relationship Type="http://schemas.openxmlformats.org/officeDocument/2006/relationships/slide" Target="/ppt/slides/slide2.xml" Id="R59d13f3e49604754" /><Relationship Type="http://schemas.openxmlformats.org/officeDocument/2006/relationships/slide" Target="/ppt/slides/slide3.xml" Id="R857ff2fdccce4b0f" /><Relationship Type="http://schemas.openxmlformats.org/officeDocument/2006/relationships/slide" Target="/ppt/slides/slide4.xml" Id="R29b08893a9144d77" /><Relationship Type="http://schemas.openxmlformats.org/officeDocument/2006/relationships/slide" Target="/ppt/slides/slide5.xml" Id="R54fb349c105f44b9" /><Relationship Type="http://schemas.openxmlformats.org/officeDocument/2006/relationships/slide" Target="/ppt/slides/slide6.xml" Id="R17856fcd3ffc418d" /><Relationship Type="http://schemas.openxmlformats.org/officeDocument/2006/relationships/slide" Target="/ppt/slides/slide7.xml" Id="R66401f65545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7ce451553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eeb4c219f4da0" /><Relationship Type="http://schemas.openxmlformats.org/officeDocument/2006/relationships/theme" Target="/ppt/slideMasters/theme/theme1.xml" Id="Rccf0b4a8859c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eeb4c219f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f63e50437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eb0a8713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b282e64d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0589f8a2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ed657d05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0d731d48e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830c3722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HANDELSLAG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22 665 961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716 645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11 097 094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MAGNUS EIKELAND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EIKELAND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ÅNEN UREVATN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EIKELAND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EIKELAND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MAGNUS HOMMEKLAND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38348755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910 591 223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