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871c515b19488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8d9e625f4f4795"/>
  </p:sldMasterIdLst>
  <p:sldIdLst>
    <p:sldId xmlns:r="http://schemas.openxmlformats.org/officeDocument/2006/relationships" id="256" r:id="R43aa1fdb741543ce"/>
    <p:sldId xmlns:r="http://schemas.openxmlformats.org/officeDocument/2006/relationships" id="257" r:id="Rd334950afc604bc5"/>
    <p:sldId xmlns:r="http://schemas.openxmlformats.org/officeDocument/2006/relationships" id="258" r:id="R310cd11b19184ce3"/>
    <p:sldId xmlns:r="http://schemas.openxmlformats.org/officeDocument/2006/relationships" id="259" r:id="R4adc458d5f624115"/>
    <p:sldId xmlns:r="http://schemas.openxmlformats.org/officeDocument/2006/relationships" id="260" r:id="R29157cfdde904c93"/>
    <p:sldId xmlns:r="http://schemas.openxmlformats.org/officeDocument/2006/relationships" id="261" r:id="R16389948db7a4e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8d9e625f4f4795" /><Relationship Type="http://schemas.openxmlformats.org/officeDocument/2006/relationships/slide" Target="/ppt/slides/slide1.xml" Id="R43aa1fdb741543ce" /><Relationship Type="http://schemas.openxmlformats.org/officeDocument/2006/relationships/slide" Target="/ppt/slides/slide2.xml" Id="Rd334950afc604bc5" /><Relationship Type="http://schemas.openxmlformats.org/officeDocument/2006/relationships/slide" Target="/ppt/slides/slide3.xml" Id="R310cd11b19184ce3" /><Relationship Type="http://schemas.openxmlformats.org/officeDocument/2006/relationships/slide" Target="/ppt/slides/slide4.xml" Id="R4adc458d5f624115" /><Relationship Type="http://schemas.openxmlformats.org/officeDocument/2006/relationships/slide" Target="/ppt/slides/slide5.xml" Id="R29157cfdde904c93" /><Relationship Type="http://schemas.openxmlformats.org/officeDocument/2006/relationships/slide" Target="/ppt/slides/slide6.xml" Id="R16389948db7a4e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1b91716b344d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fbb94f13f47ba" /><Relationship Type="http://schemas.openxmlformats.org/officeDocument/2006/relationships/theme" Target="/ppt/slideMasters/theme/theme1.xml" Id="R80be222402444e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cfbb94f13f47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fc7b4a5504d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e3068956742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7a0358f7d0403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39e3b806c4f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25b108545944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615529ed84ae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BIBLIOTEKSENTRALEN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BIBLIOTEKSENTRALEN 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159 549 891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−183 938 898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−149 796 106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119 156 266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301 343 091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Bjerckes vei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08 34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svb@bibsent.no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910 568 183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BIBLIOTEKSENTRALEN SA</a:t>
            </a:r>
          </a:p>
        </p:txBody>
      </p:sp>
    </p:spTree>
  </p:cSld>
  <p:clrMapOvr>
    <a:masterClrMapping xmlns:a="http://schemas.openxmlformats.org/drawingml/2006/main"/>
  </p:clrMapOvr>
</p:sld>
</file>