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2d5233ee2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2e5cd695047ef"/>
  </p:sldMasterIdLst>
  <p:sldIdLst>
    <p:sldId xmlns:r="http://schemas.openxmlformats.org/officeDocument/2006/relationships" id="256" r:id="R3a17d5f528b9407e"/>
    <p:sldId xmlns:r="http://schemas.openxmlformats.org/officeDocument/2006/relationships" id="257" r:id="Rc12dec959b734dcf"/>
    <p:sldId xmlns:r="http://schemas.openxmlformats.org/officeDocument/2006/relationships" id="258" r:id="R35d128aa82524312"/>
    <p:sldId xmlns:r="http://schemas.openxmlformats.org/officeDocument/2006/relationships" id="259" r:id="Re047d53995c24b05"/>
    <p:sldId xmlns:r="http://schemas.openxmlformats.org/officeDocument/2006/relationships" id="260" r:id="Re119ed3cc5ab4562"/>
    <p:sldId xmlns:r="http://schemas.openxmlformats.org/officeDocument/2006/relationships" id="261" r:id="Rd56453df1d044545"/>
    <p:sldId xmlns:r="http://schemas.openxmlformats.org/officeDocument/2006/relationships" id="262" r:id="R6e859a09a48f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2e5cd695047ef" /><Relationship Type="http://schemas.openxmlformats.org/officeDocument/2006/relationships/slide" Target="/ppt/slides/slide1.xml" Id="R3a17d5f528b9407e" /><Relationship Type="http://schemas.openxmlformats.org/officeDocument/2006/relationships/slide" Target="/ppt/slides/slide2.xml" Id="Rc12dec959b734dcf" /><Relationship Type="http://schemas.openxmlformats.org/officeDocument/2006/relationships/slide" Target="/ppt/slides/slide3.xml" Id="R35d128aa82524312" /><Relationship Type="http://schemas.openxmlformats.org/officeDocument/2006/relationships/slide" Target="/ppt/slides/slide4.xml" Id="Re047d53995c24b05" /><Relationship Type="http://schemas.openxmlformats.org/officeDocument/2006/relationships/slide" Target="/ppt/slides/slide5.xml" Id="Re119ed3cc5ab4562" /><Relationship Type="http://schemas.openxmlformats.org/officeDocument/2006/relationships/slide" Target="/ppt/slides/slide6.xml" Id="Rd56453df1d044545" /><Relationship Type="http://schemas.openxmlformats.org/officeDocument/2006/relationships/slide" Target="/ppt/slides/slide7.xml" Id="R6e859a09a48f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435c1f9bd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996b1bdd42e4" /><Relationship Type="http://schemas.openxmlformats.org/officeDocument/2006/relationships/theme" Target="/ppt/slideMasters/theme/theme1.xml" Id="R79cb207064fe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6996b1bdd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67a2d462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aad1a3bd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fe73188b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e79e1895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a3cd07a3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db8bfc6c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7eebb88d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BERGSENG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BERGSENG &amp; CO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29 637 826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12 654 204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21 355 111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75 929 973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224 676 425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88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910 532 723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