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b6564301d41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efdacba9b34008"/>
  </p:sldMasterIdLst>
  <p:sldIdLst>
    <p:sldId xmlns:r="http://schemas.openxmlformats.org/officeDocument/2006/relationships" id="256" r:id="Rb59e1739ff844a8e"/>
    <p:sldId xmlns:r="http://schemas.openxmlformats.org/officeDocument/2006/relationships" id="257" r:id="Rea346449b424416b"/>
    <p:sldId xmlns:r="http://schemas.openxmlformats.org/officeDocument/2006/relationships" id="258" r:id="R2167b37747194a81"/>
    <p:sldId xmlns:r="http://schemas.openxmlformats.org/officeDocument/2006/relationships" id="259" r:id="R3e0661fc5b904197"/>
    <p:sldId xmlns:r="http://schemas.openxmlformats.org/officeDocument/2006/relationships" id="260" r:id="Rbba3ec48f2414d0e"/>
    <p:sldId xmlns:r="http://schemas.openxmlformats.org/officeDocument/2006/relationships" id="261" r:id="Rc3c3c5b21975446d"/>
    <p:sldId xmlns:r="http://schemas.openxmlformats.org/officeDocument/2006/relationships" id="262" r:id="Rb71fecfac909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fdacba9b34008" /><Relationship Type="http://schemas.openxmlformats.org/officeDocument/2006/relationships/slide" Target="/ppt/slides/slide1.xml" Id="Rb59e1739ff844a8e" /><Relationship Type="http://schemas.openxmlformats.org/officeDocument/2006/relationships/slide" Target="/ppt/slides/slide2.xml" Id="Rea346449b424416b" /><Relationship Type="http://schemas.openxmlformats.org/officeDocument/2006/relationships/slide" Target="/ppt/slides/slide3.xml" Id="R2167b37747194a81" /><Relationship Type="http://schemas.openxmlformats.org/officeDocument/2006/relationships/slide" Target="/ppt/slides/slide4.xml" Id="R3e0661fc5b904197" /><Relationship Type="http://schemas.openxmlformats.org/officeDocument/2006/relationships/slide" Target="/ppt/slides/slide5.xml" Id="Rbba3ec48f2414d0e" /><Relationship Type="http://schemas.openxmlformats.org/officeDocument/2006/relationships/slide" Target="/ppt/slides/slide6.xml" Id="Rc3c3c5b21975446d" /><Relationship Type="http://schemas.openxmlformats.org/officeDocument/2006/relationships/slide" Target="/ppt/slides/slide7.xml" Id="Rb71fecfac909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3b7a6700b47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2a48bd45e42af" /><Relationship Type="http://schemas.openxmlformats.org/officeDocument/2006/relationships/theme" Target="/ppt/slideMasters/theme/theme1.xml" Id="Rc38cb0539995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2a48bd45e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f6745a0d4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8a2b5cdf3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5a4475696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6f84314f6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9f4d7c395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c702800024d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fee339e10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