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55082044ed41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71895843234485"/>
  </p:sldMasterIdLst>
  <p:sldIdLst>
    <p:sldId xmlns:r="http://schemas.openxmlformats.org/officeDocument/2006/relationships" id="256" r:id="R8bb89d98f3dd4745"/>
    <p:sldId xmlns:r="http://schemas.openxmlformats.org/officeDocument/2006/relationships" id="257" r:id="Ra34c6d2664804932"/>
    <p:sldId xmlns:r="http://schemas.openxmlformats.org/officeDocument/2006/relationships" id="258" r:id="R81b8b39b4bef4cb2"/>
    <p:sldId xmlns:r="http://schemas.openxmlformats.org/officeDocument/2006/relationships" id="259" r:id="Rf7511d13ccd149fe"/>
    <p:sldId xmlns:r="http://schemas.openxmlformats.org/officeDocument/2006/relationships" id="260" r:id="R33cfa6b0baa54888"/>
    <p:sldId xmlns:r="http://schemas.openxmlformats.org/officeDocument/2006/relationships" id="261" r:id="Rfb9d341b002d4c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71895843234485" /><Relationship Type="http://schemas.openxmlformats.org/officeDocument/2006/relationships/slide" Target="/ppt/slides/slide1.xml" Id="R8bb89d98f3dd4745" /><Relationship Type="http://schemas.openxmlformats.org/officeDocument/2006/relationships/slide" Target="/ppt/slides/slide2.xml" Id="Ra34c6d2664804932" /><Relationship Type="http://schemas.openxmlformats.org/officeDocument/2006/relationships/slide" Target="/ppt/slides/slide3.xml" Id="R81b8b39b4bef4cb2" /><Relationship Type="http://schemas.openxmlformats.org/officeDocument/2006/relationships/slide" Target="/ppt/slides/slide4.xml" Id="Rf7511d13ccd149fe" /><Relationship Type="http://schemas.openxmlformats.org/officeDocument/2006/relationships/slide" Target="/ppt/slides/slide5.xml" Id="R33cfa6b0baa54888" /><Relationship Type="http://schemas.openxmlformats.org/officeDocument/2006/relationships/slide" Target="/ppt/slides/slide6.xml" Id="Rfb9d341b002d4c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762fc714e340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d97b223b9443ba" /><Relationship Type="http://schemas.openxmlformats.org/officeDocument/2006/relationships/theme" Target="/ppt/slideMasters/theme/theme1.xml" Id="R254ceb46e96c44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d97b223b9443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b83e725fe4b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73199e3f6a43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89e2b9deee41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f703f109b43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468c46f82a48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66cc213e744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MEDIEHUSET ANDVORD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Brennaveien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72 66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ag@andvord.no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910 235 915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