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a718547c7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524bd5bb74dfa"/>
  </p:sldMasterIdLst>
  <p:sldIdLst>
    <p:sldId xmlns:r="http://schemas.openxmlformats.org/officeDocument/2006/relationships" id="256" r:id="R790d94a8c79e4686"/>
    <p:sldId xmlns:r="http://schemas.openxmlformats.org/officeDocument/2006/relationships" id="257" r:id="R93fa5b81e48446ba"/>
    <p:sldId xmlns:r="http://schemas.openxmlformats.org/officeDocument/2006/relationships" id="258" r:id="R2d6788c763004b11"/>
    <p:sldId xmlns:r="http://schemas.openxmlformats.org/officeDocument/2006/relationships" id="259" r:id="R9835736e15814323"/>
    <p:sldId xmlns:r="http://schemas.openxmlformats.org/officeDocument/2006/relationships" id="260" r:id="R74d4396025e04548"/>
    <p:sldId xmlns:r="http://schemas.openxmlformats.org/officeDocument/2006/relationships" id="261" r:id="Rf1c518f591c54a5f"/>
    <p:sldId xmlns:r="http://schemas.openxmlformats.org/officeDocument/2006/relationships" id="262" r:id="R4a283d1d3875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524bd5bb74dfa" /><Relationship Type="http://schemas.openxmlformats.org/officeDocument/2006/relationships/slide" Target="/ppt/slides/slide1.xml" Id="R790d94a8c79e4686" /><Relationship Type="http://schemas.openxmlformats.org/officeDocument/2006/relationships/slide" Target="/ppt/slides/slide2.xml" Id="R93fa5b81e48446ba" /><Relationship Type="http://schemas.openxmlformats.org/officeDocument/2006/relationships/slide" Target="/ppt/slides/slide3.xml" Id="R2d6788c763004b11" /><Relationship Type="http://schemas.openxmlformats.org/officeDocument/2006/relationships/slide" Target="/ppt/slides/slide4.xml" Id="R9835736e15814323" /><Relationship Type="http://schemas.openxmlformats.org/officeDocument/2006/relationships/slide" Target="/ppt/slides/slide5.xml" Id="R74d4396025e04548" /><Relationship Type="http://schemas.openxmlformats.org/officeDocument/2006/relationships/slide" Target="/ppt/slides/slide6.xml" Id="Rf1c518f591c54a5f" /><Relationship Type="http://schemas.openxmlformats.org/officeDocument/2006/relationships/slide" Target="/ppt/slides/slide7.xml" Id="R4a283d1d3875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80e89fb02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5b607652c4cf4" /><Relationship Type="http://schemas.openxmlformats.org/officeDocument/2006/relationships/theme" Target="/ppt/slideMasters/theme/theme1.xml" Id="R19fc5c1d6b1446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45b607652c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88f6d58f6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31272d149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2a70a1c89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68e86014343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c66cca24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a471b7c8147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a74fca66c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15 884 347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KARL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Folkvangveien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910 188 054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