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8dbd46be1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320eb1ccb4f99"/>
  </p:sldMasterIdLst>
  <p:sldIdLst>
    <p:sldId xmlns:r="http://schemas.openxmlformats.org/officeDocument/2006/relationships" id="256" r:id="R18b990964a894461"/>
    <p:sldId xmlns:r="http://schemas.openxmlformats.org/officeDocument/2006/relationships" id="257" r:id="R6908ca6f33ae47ab"/>
    <p:sldId xmlns:r="http://schemas.openxmlformats.org/officeDocument/2006/relationships" id="258" r:id="R7d2f9443374f46a6"/>
    <p:sldId xmlns:r="http://schemas.openxmlformats.org/officeDocument/2006/relationships" id="259" r:id="Rf6d2792c920f4249"/>
    <p:sldId xmlns:r="http://schemas.openxmlformats.org/officeDocument/2006/relationships" id="260" r:id="Rf581149cbd9043fe"/>
    <p:sldId xmlns:r="http://schemas.openxmlformats.org/officeDocument/2006/relationships" id="261" r:id="R0f635216a0614bd7"/>
    <p:sldId xmlns:r="http://schemas.openxmlformats.org/officeDocument/2006/relationships" id="262" r:id="R2d339a5bcae4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320eb1ccb4f99" /><Relationship Type="http://schemas.openxmlformats.org/officeDocument/2006/relationships/slide" Target="/ppt/slides/slide1.xml" Id="R18b990964a894461" /><Relationship Type="http://schemas.openxmlformats.org/officeDocument/2006/relationships/slide" Target="/ppt/slides/slide2.xml" Id="R6908ca6f33ae47ab" /><Relationship Type="http://schemas.openxmlformats.org/officeDocument/2006/relationships/slide" Target="/ppt/slides/slide3.xml" Id="R7d2f9443374f46a6" /><Relationship Type="http://schemas.openxmlformats.org/officeDocument/2006/relationships/slide" Target="/ppt/slides/slide4.xml" Id="Rf6d2792c920f4249" /><Relationship Type="http://schemas.openxmlformats.org/officeDocument/2006/relationships/slide" Target="/ppt/slides/slide5.xml" Id="Rf581149cbd9043fe" /><Relationship Type="http://schemas.openxmlformats.org/officeDocument/2006/relationships/slide" Target="/ppt/slides/slide6.xml" Id="R0f635216a0614bd7" /><Relationship Type="http://schemas.openxmlformats.org/officeDocument/2006/relationships/slide" Target="/ppt/slides/slide7.xml" Id="R2d339a5bcae4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0dd4e8018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25730465c43e2" /><Relationship Type="http://schemas.openxmlformats.org/officeDocument/2006/relationships/theme" Target="/ppt/slideMasters/theme/theme1.xml" Id="R3b583870dcc2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25730465c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3f5efa27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b73eaaba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e61ca19f4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2ff5b71a7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1c55859e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114c29bc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858a6aa9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PETER AAS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PETER AAS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63 436 437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81 079 603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MARSTRAND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MAGNUS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BRUNLAND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BRUNLAND MIKKELBORG  –  15,9 %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Totenvegen 786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910 051 784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