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11a16d013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26456803a47b4"/>
  </p:sldMasterIdLst>
  <p:sldIdLst>
    <p:sldId xmlns:r="http://schemas.openxmlformats.org/officeDocument/2006/relationships" id="256" r:id="Rc62516a87f5f498f"/>
    <p:sldId xmlns:r="http://schemas.openxmlformats.org/officeDocument/2006/relationships" id="257" r:id="R813d32faab58457d"/>
    <p:sldId xmlns:r="http://schemas.openxmlformats.org/officeDocument/2006/relationships" id="258" r:id="Rb764108c3403493f"/>
    <p:sldId xmlns:r="http://schemas.openxmlformats.org/officeDocument/2006/relationships" id="259" r:id="R963ebf4202d04481"/>
    <p:sldId xmlns:r="http://schemas.openxmlformats.org/officeDocument/2006/relationships" id="260" r:id="R97eaec0e51b1475a"/>
    <p:sldId xmlns:r="http://schemas.openxmlformats.org/officeDocument/2006/relationships" id="261" r:id="R91b906619cec4d5c"/>
    <p:sldId xmlns:r="http://schemas.openxmlformats.org/officeDocument/2006/relationships" id="262" r:id="R6b6845c22eed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26456803a47b4" /><Relationship Type="http://schemas.openxmlformats.org/officeDocument/2006/relationships/slide" Target="/ppt/slides/slide1.xml" Id="Rc62516a87f5f498f" /><Relationship Type="http://schemas.openxmlformats.org/officeDocument/2006/relationships/slide" Target="/ppt/slides/slide2.xml" Id="R813d32faab58457d" /><Relationship Type="http://schemas.openxmlformats.org/officeDocument/2006/relationships/slide" Target="/ppt/slides/slide3.xml" Id="Rb764108c3403493f" /><Relationship Type="http://schemas.openxmlformats.org/officeDocument/2006/relationships/slide" Target="/ppt/slides/slide4.xml" Id="R963ebf4202d04481" /><Relationship Type="http://schemas.openxmlformats.org/officeDocument/2006/relationships/slide" Target="/ppt/slides/slide5.xml" Id="R97eaec0e51b1475a" /><Relationship Type="http://schemas.openxmlformats.org/officeDocument/2006/relationships/slide" Target="/ppt/slides/slide6.xml" Id="R91b906619cec4d5c" /><Relationship Type="http://schemas.openxmlformats.org/officeDocument/2006/relationships/slide" Target="/ppt/slides/slide7.xml" Id="R6b6845c22eed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bb79c3a58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40b404dfa4595" /><Relationship Type="http://schemas.openxmlformats.org/officeDocument/2006/relationships/theme" Target="/ppt/slideMasters/theme/theme1.xml" Id="R260328d3d203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40b404dfa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7dfddbe8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077e4477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7286fdf3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727e3733f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76ce40ad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67285fa6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3fab826aa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AARLAND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AARLAND AS ble etablert [år] og holder til i Stolmen.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19 795 805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7 163 492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AARLAND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AARLAND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KARIN AARLAND SKÅR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Årland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5398 Stolmen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56185013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910 032 003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