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25d8269c74d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c15cd5c6246b0"/>
  </p:sldMasterIdLst>
  <p:sldIdLst>
    <p:sldId xmlns:r="http://schemas.openxmlformats.org/officeDocument/2006/relationships" id="256" r:id="R4c819504f0994df6"/>
    <p:sldId xmlns:r="http://schemas.openxmlformats.org/officeDocument/2006/relationships" id="257" r:id="R9e8cd0a7bd2645fa"/>
    <p:sldId xmlns:r="http://schemas.openxmlformats.org/officeDocument/2006/relationships" id="258" r:id="R8f0f437f255a4d30"/>
    <p:sldId xmlns:r="http://schemas.openxmlformats.org/officeDocument/2006/relationships" id="259" r:id="R25df9216b4464eb1"/>
    <p:sldId xmlns:r="http://schemas.openxmlformats.org/officeDocument/2006/relationships" id="260" r:id="Rb1c8762f8eac4f04"/>
    <p:sldId xmlns:r="http://schemas.openxmlformats.org/officeDocument/2006/relationships" id="261" r:id="Raf4e7d41ca894b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c15cd5c6246b0" /><Relationship Type="http://schemas.openxmlformats.org/officeDocument/2006/relationships/slide" Target="/ppt/slides/slide1.xml" Id="R4c819504f0994df6" /><Relationship Type="http://schemas.openxmlformats.org/officeDocument/2006/relationships/slide" Target="/ppt/slides/slide2.xml" Id="R9e8cd0a7bd2645fa" /><Relationship Type="http://schemas.openxmlformats.org/officeDocument/2006/relationships/slide" Target="/ppt/slides/slide3.xml" Id="R8f0f437f255a4d30" /><Relationship Type="http://schemas.openxmlformats.org/officeDocument/2006/relationships/slide" Target="/ppt/slides/slide4.xml" Id="R25df9216b4464eb1" /><Relationship Type="http://schemas.openxmlformats.org/officeDocument/2006/relationships/slide" Target="/ppt/slides/slide5.xml" Id="Rb1c8762f8eac4f04" /><Relationship Type="http://schemas.openxmlformats.org/officeDocument/2006/relationships/slide" Target="/ppt/slides/slide6.xml" Id="Raf4e7d41ca894b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57decc664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79cb8f2b948f4" /><Relationship Type="http://schemas.openxmlformats.org/officeDocument/2006/relationships/theme" Target="/ppt/slideMasters/theme/theme1.xml" Id="Rf28ae48492ce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f79cb8f2b948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f3453f86242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6ff2aef34c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4772185064d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545af807c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7f3cb6af1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5181da7f4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AARLAND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Årland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5398 Stolmen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56185013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910 032 003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AARLAND AS</a:t>
            </a:r>
          </a:p>
        </p:txBody>
      </p:sp>
    </p:spTree>
  </p:cSld>
  <p:clrMapOvr>
    <a:masterClrMapping xmlns:a="http://schemas.openxmlformats.org/drawingml/2006/main"/>
  </p:clrMapOvr>
</p:sld>
</file>