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8f324b45784c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f9123614f54163"/>
  </p:sldMasterIdLst>
  <p:sldIdLst>
    <p:sldId xmlns:r="http://schemas.openxmlformats.org/officeDocument/2006/relationships" id="256" r:id="R95c9f33e700f41cb"/>
    <p:sldId xmlns:r="http://schemas.openxmlformats.org/officeDocument/2006/relationships" id="257" r:id="Rffb2f09d409c4fd5"/>
    <p:sldId xmlns:r="http://schemas.openxmlformats.org/officeDocument/2006/relationships" id="258" r:id="Rf7692d7b4fe541d2"/>
    <p:sldId xmlns:r="http://schemas.openxmlformats.org/officeDocument/2006/relationships" id="259" r:id="Re7f8ebd558964a44"/>
    <p:sldId xmlns:r="http://schemas.openxmlformats.org/officeDocument/2006/relationships" id="260" r:id="R266397103e5c4181"/>
    <p:sldId xmlns:r="http://schemas.openxmlformats.org/officeDocument/2006/relationships" id="261" r:id="R0feb253b77fc490a"/>
    <p:sldId xmlns:r="http://schemas.openxmlformats.org/officeDocument/2006/relationships" id="262" r:id="Rc7b8fe9ca24d44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f9123614f54163" /><Relationship Type="http://schemas.openxmlformats.org/officeDocument/2006/relationships/slide" Target="/ppt/slides/slide1.xml" Id="R95c9f33e700f41cb" /><Relationship Type="http://schemas.openxmlformats.org/officeDocument/2006/relationships/slide" Target="/ppt/slides/slide2.xml" Id="Rffb2f09d409c4fd5" /><Relationship Type="http://schemas.openxmlformats.org/officeDocument/2006/relationships/slide" Target="/ppt/slides/slide3.xml" Id="Rf7692d7b4fe541d2" /><Relationship Type="http://schemas.openxmlformats.org/officeDocument/2006/relationships/slide" Target="/ppt/slides/slide4.xml" Id="Re7f8ebd558964a44" /><Relationship Type="http://schemas.openxmlformats.org/officeDocument/2006/relationships/slide" Target="/ppt/slides/slide5.xml" Id="R266397103e5c4181" /><Relationship Type="http://schemas.openxmlformats.org/officeDocument/2006/relationships/slide" Target="/ppt/slides/slide6.xml" Id="R0feb253b77fc490a" /><Relationship Type="http://schemas.openxmlformats.org/officeDocument/2006/relationships/slide" Target="/ppt/slides/slide7.xml" Id="Rc7b8fe9ca24d44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b5e98193140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271e4b65b4e71" /><Relationship Type="http://schemas.openxmlformats.org/officeDocument/2006/relationships/theme" Target="/ppt/slideMasters/theme/theme1.xml" Id="R18abe64935b740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2271e4b65b4e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5fcbc2ed54c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813af9aa849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5e4fd56e846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a110141244a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bd3964ceb42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c22948c444b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5351cfc4844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1 218 582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RUNE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NINA JOHANNE LERÅS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899 328 132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