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313e53ff2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40adcf7e944047"/>
  </p:sldMasterIdLst>
  <p:sldIdLst>
    <p:sldId xmlns:r="http://schemas.openxmlformats.org/officeDocument/2006/relationships" id="256" r:id="R335759116fb54fd1"/>
    <p:sldId xmlns:r="http://schemas.openxmlformats.org/officeDocument/2006/relationships" id="257" r:id="Ra7cdffe419fd450e"/>
    <p:sldId xmlns:r="http://schemas.openxmlformats.org/officeDocument/2006/relationships" id="258" r:id="R027c1d0347b840cf"/>
    <p:sldId xmlns:r="http://schemas.openxmlformats.org/officeDocument/2006/relationships" id="259" r:id="R6fc282b817394afb"/>
    <p:sldId xmlns:r="http://schemas.openxmlformats.org/officeDocument/2006/relationships" id="260" r:id="Rc1ab2cde754c4301"/>
    <p:sldId xmlns:r="http://schemas.openxmlformats.org/officeDocument/2006/relationships" id="261" r:id="Reda43127663548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0adcf7e944047" /><Relationship Type="http://schemas.openxmlformats.org/officeDocument/2006/relationships/slide" Target="/ppt/slides/slide1.xml" Id="R335759116fb54fd1" /><Relationship Type="http://schemas.openxmlformats.org/officeDocument/2006/relationships/slide" Target="/ppt/slides/slide2.xml" Id="Ra7cdffe419fd450e" /><Relationship Type="http://schemas.openxmlformats.org/officeDocument/2006/relationships/slide" Target="/ppt/slides/slide3.xml" Id="R027c1d0347b840cf" /><Relationship Type="http://schemas.openxmlformats.org/officeDocument/2006/relationships/slide" Target="/ppt/slides/slide4.xml" Id="R6fc282b817394afb" /><Relationship Type="http://schemas.openxmlformats.org/officeDocument/2006/relationships/slide" Target="/ppt/slides/slide5.xml" Id="Rc1ab2cde754c4301" /><Relationship Type="http://schemas.openxmlformats.org/officeDocument/2006/relationships/slide" Target="/ppt/slides/slide6.xml" Id="Reda43127663548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79430a182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c137253e4246" /><Relationship Type="http://schemas.openxmlformats.org/officeDocument/2006/relationships/theme" Target="/ppt/slideMasters/theme/theme1.xml" Id="Rcda3de62340d44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6bc137253e42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cb5aef1664d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e84e1bdb7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0087f4711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f1b5198ee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e74341e45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d81c4fd0d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899 328 132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