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74e4afec943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44edb0f7f4698"/>
  </p:sldMasterIdLst>
  <p:sldIdLst>
    <p:sldId xmlns:r="http://schemas.openxmlformats.org/officeDocument/2006/relationships" id="256" r:id="R31ad19b12b224913"/>
    <p:sldId xmlns:r="http://schemas.openxmlformats.org/officeDocument/2006/relationships" id="257" r:id="Re466a77954e94097"/>
    <p:sldId xmlns:r="http://schemas.openxmlformats.org/officeDocument/2006/relationships" id="258" r:id="Re55608cefd874bd5"/>
    <p:sldId xmlns:r="http://schemas.openxmlformats.org/officeDocument/2006/relationships" id="259" r:id="R2cbddc5bf49b4bc5"/>
    <p:sldId xmlns:r="http://schemas.openxmlformats.org/officeDocument/2006/relationships" id="260" r:id="Radc666f15b2d4f3a"/>
    <p:sldId xmlns:r="http://schemas.openxmlformats.org/officeDocument/2006/relationships" id="261" r:id="Re6ef8d7317624830"/>
    <p:sldId xmlns:r="http://schemas.openxmlformats.org/officeDocument/2006/relationships" id="262" r:id="R2f8ff838fb1647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44edb0f7f4698" /><Relationship Type="http://schemas.openxmlformats.org/officeDocument/2006/relationships/slide" Target="/ppt/slides/slide1.xml" Id="R31ad19b12b224913" /><Relationship Type="http://schemas.openxmlformats.org/officeDocument/2006/relationships/slide" Target="/ppt/slides/slide2.xml" Id="Re466a77954e94097" /><Relationship Type="http://schemas.openxmlformats.org/officeDocument/2006/relationships/slide" Target="/ppt/slides/slide3.xml" Id="Re55608cefd874bd5" /><Relationship Type="http://schemas.openxmlformats.org/officeDocument/2006/relationships/slide" Target="/ppt/slides/slide4.xml" Id="R2cbddc5bf49b4bc5" /><Relationship Type="http://schemas.openxmlformats.org/officeDocument/2006/relationships/slide" Target="/ppt/slides/slide5.xml" Id="Radc666f15b2d4f3a" /><Relationship Type="http://schemas.openxmlformats.org/officeDocument/2006/relationships/slide" Target="/ppt/slides/slide6.xml" Id="Re6ef8d7317624830" /><Relationship Type="http://schemas.openxmlformats.org/officeDocument/2006/relationships/slide" Target="/ppt/slides/slide7.xml" Id="R2f8ff838fb1647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80c868a1a1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274a0bcc84370" /><Relationship Type="http://schemas.openxmlformats.org/officeDocument/2006/relationships/theme" Target="/ppt/slideMasters/theme/theme1.xml" Id="Rb02ce6ff1b854f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0274a0bcc8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b181f785a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792536f984a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61958af0744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5bcb633341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e294a680a48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7164f25154f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cd321e39c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BYREMO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BYREMO REGNSKAP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325 811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ÅNEN VASLAND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BJØRU VASLAND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28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bjoru@byremoregnskap.no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899 093 682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BYREMO REGNSKAP AS</a:t>
            </a:r>
          </a:p>
        </p:txBody>
      </p:sp>
    </p:spTree>
  </p:cSld>
  <p:clrMapOvr>
    <a:masterClrMapping xmlns:a="http://schemas.openxmlformats.org/drawingml/2006/main"/>
  </p:clrMapOvr>
</p:sld>
</file>