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72b1feed3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5af1c8b3b46af"/>
  </p:sldMasterIdLst>
  <p:sldIdLst>
    <p:sldId xmlns:r="http://schemas.openxmlformats.org/officeDocument/2006/relationships" id="256" r:id="Rfb338261d53a4fe5"/>
    <p:sldId xmlns:r="http://schemas.openxmlformats.org/officeDocument/2006/relationships" id="257" r:id="R11c9848a553d44be"/>
    <p:sldId xmlns:r="http://schemas.openxmlformats.org/officeDocument/2006/relationships" id="258" r:id="R9e6d0542a23c41a2"/>
    <p:sldId xmlns:r="http://schemas.openxmlformats.org/officeDocument/2006/relationships" id="259" r:id="Re5d5909572eb4294"/>
    <p:sldId xmlns:r="http://schemas.openxmlformats.org/officeDocument/2006/relationships" id="260" r:id="R729bc3ba019a49b7"/>
    <p:sldId xmlns:r="http://schemas.openxmlformats.org/officeDocument/2006/relationships" id="261" r:id="R4aaa5d3595644d2d"/>
    <p:sldId xmlns:r="http://schemas.openxmlformats.org/officeDocument/2006/relationships" id="262" r:id="R61146f4f6d88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5af1c8b3b46af" /><Relationship Type="http://schemas.openxmlformats.org/officeDocument/2006/relationships/slide" Target="/ppt/slides/slide1.xml" Id="Rfb338261d53a4fe5" /><Relationship Type="http://schemas.openxmlformats.org/officeDocument/2006/relationships/slide" Target="/ppt/slides/slide2.xml" Id="R11c9848a553d44be" /><Relationship Type="http://schemas.openxmlformats.org/officeDocument/2006/relationships/slide" Target="/ppt/slides/slide3.xml" Id="R9e6d0542a23c41a2" /><Relationship Type="http://schemas.openxmlformats.org/officeDocument/2006/relationships/slide" Target="/ppt/slides/slide4.xml" Id="Re5d5909572eb4294" /><Relationship Type="http://schemas.openxmlformats.org/officeDocument/2006/relationships/slide" Target="/ppt/slides/slide5.xml" Id="R729bc3ba019a49b7" /><Relationship Type="http://schemas.openxmlformats.org/officeDocument/2006/relationships/slide" Target="/ppt/slides/slide6.xml" Id="R4aaa5d3595644d2d" /><Relationship Type="http://schemas.openxmlformats.org/officeDocument/2006/relationships/slide" Target="/ppt/slides/slide7.xml" Id="R61146f4f6d88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31a31aa2e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d8af0ef4d4949" /><Relationship Type="http://schemas.openxmlformats.org/officeDocument/2006/relationships/theme" Target="/ppt/slideMasters/theme/theme1.xml" Id="R5a051f28f521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6d8af0ef4d49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bcaebc8ae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ec25efd79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e0ec3d37a40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eb104b1484d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4ed9ffd89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87c1b50c140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4c8a3a0c64d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INVEST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INVEST 2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ALEKSANDERSEN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Edveien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899 080 122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INVEST 2 AS</a:t>
            </a:r>
          </a:p>
        </p:txBody>
      </p:sp>
    </p:spTree>
  </p:cSld>
  <p:clrMapOvr>
    <a:masterClrMapping xmlns:a="http://schemas.openxmlformats.org/drawingml/2006/main"/>
  </p:clrMapOvr>
</p:sld>
</file>