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e36d44f21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45a6011ec479d"/>
  </p:sldMasterIdLst>
  <p:sldIdLst>
    <p:sldId xmlns:r="http://schemas.openxmlformats.org/officeDocument/2006/relationships" id="256" r:id="R192e96fcc2b24578"/>
    <p:sldId xmlns:r="http://schemas.openxmlformats.org/officeDocument/2006/relationships" id="257" r:id="R0c1fd10e34be43b3"/>
    <p:sldId xmlns:r="http://schemas.openxmlformats.org/officeDocument/2006/relationships" id="258" r:id="Rc83452667814415e"/>
    <p:sldId xmlns:r="http://schemas.openxmlformats.org/officeDocument/2006/relationships" id="259" r:id="Re308555d8cb244bf"/>
    <p:sldId xmlns:r="http://schemas.openxmlformats.org/officeDocument/2006/relationships" id="260" r:id="R94186208ec214cb4"/>
    <p:sldId xmlns:r="http://schemas.openxmlformats.org/officeDocument/2006/relationships" id="261" r:id="R253f5ae886cf462c"/>
    <p:sldId xmlns:r="http://schemas.openxmlformats.org/officeDocument/2006/relationships" id="262" r:id="Rf6843c581d7d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45a6011ec479d" /><Relationship Type="http://schemas.openxmlformats.org/officeDocument/2006/relationships/slide" Target="/ppt/slides/slide1.xml" Id="R192e96fcc2b24578" /><Relationship Type="http://schemas.openxmlformats.org/officeDocument/2006/relationships/slide" Target="/ppt/slides/slide2.xml" Id="R0c1fd10e34be43b3" /><Relationship Type="http://schemas.openxmlformats.org/officeDocument/2006/relationships/slide" Target="/ppt/slides/slide3.xml" Id="Rc83452667814415e" /><Relationship Type="http://schemas.openxmlformats.org/officeDocument/2006/relationships/slide" Target="/ppt/slides/slide4.xml" Id="Re308555d8cb244bf" /><Relationship Type="http://schemas.openxmlformats.org/officeDocument/2006/relationships/slide" Target="/ppt/slides/slide5.xml" Id="R94186208ec214cb4" /><Relationship Type="http://schemas.openxmlformats.org/officeDocument/2006/relationships/slide" Target="/ppt/slides/slide6.xml" Id="R253f5ae886cf462c" /><Relationship Type="http://schemas.openxmlformats.org/officeDocument/2006/relationships/slide" Target="/ppt/slides/slide7.xml" Id="Rf6843c581d7d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12c73bb9d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c79c0620f4e8e" /><Relationship Type="http://schemas.openxmlformats.org/officeDocument/2006/relationships/theme" Target="/ppt/slideMasters/theme/theme1.xml" Id="Rb314bf3b2e35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5c79c0620f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b42c0e980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5fd56a737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0551139b1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f9214d99a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007e08c8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fe972fbc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f61c54492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12 451 880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LINDA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