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e0fd0e787f49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2e50a920d64d14"/>
  </p:sldMasterIdLst>
  <p:sldIdLst>
    <p:sldId xmlns:r="http://schemas.openxmlformats.org/officeDocument/2006/relationships" id="256" r:id="Ref6442bb7f0e461d"/>
    <p:sldId xmlns:r="http://schemas.openxmlformats.org/officeDocument/2006/relationships" id="257" r:id="R27086213899449d8"/>
    <p:sldId xmlns:r="http://schemas.openxmlformats.org/officeDocument/2006/relationships" id="258" r:id="R78d793a5e17f41d0"/>
    <p:sldId xmlns:r="http://schemas.openxmlformats.org/officeDocument/2006/relationships" id="259" r:id="Re5d951ca986b473d"/>
    <p:sldId xmlns:r="http://schemas.openxmlformats.org/officeDocument/2006/relationships" id="260" r:id="R264baf37904d4f5e"/>
    <p:sldId xmlns:r="http://schemas.openxmlformats.org/officeDocument/2006/relationships" id="261" r:id="R4ce7193f79494008"/>
    <p:sldId xmlns:r="http://schemas.openxmlformats.org/officeDocument/2006/relationships" id="262" r:id="R3def6f2983af46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2e50a920d64d14" /><Relationship Type="http://schemas.openxmlformats.org/officeDocument/2006/relationships/slide" Target="/ppt/slides/slide1.xml" Id="Ref6442bb7f0e461d" /><Relationship Type="http://schemas.openxmlformats.org/officeDocument/2006/relationships/slide" Target="/ppt/slides/slide2.xml" Id="R27086213899449d8" /><Relationship Type="http://schemas.openxmlformats.org/officeDocument/2006/relationships/slide" Target="/ppt/slides/slide3.xml" Id="R78d793a5e17f41d0" /><Relationship Type="http://schemas.openxmlformats.org/officeDocument/2006/relationships/slide" Target="/ppt/slides/slide4.xml" Id="Re5d951ca986b473d" /><Relationship Type="http://schemas.openxmlformats.org/officeDocument/2006/relationships/slide" Target="/ppt/slides/slide5.xml" Id="R264baf37904d4f5e" /><Relationship Type="http://schemas.openxmlformats.org/officeDocument/2006/relationships/slide" Target="/ppt/slides/slide6.xml" Id="R4ce7193f79494008" /><Relationship Type="http://schemas.openxmlformats.org/officeDocument/2006/relationships/slide" Target="/ppt/slides/slide7.xml" Id="R3def6f2983af46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2218b5844444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096be497d4e4a" /><Relationship Type="http://schemas.openxmlformats.org/officeDocument/2006/relationships/theme" Target="/ppt/slideMasters/theme/theme1.xml" Id="R1238ed2c931848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f096be497d4e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d9157d2344b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b2f22fb5345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dd5beb54e45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0653542d74c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86c36e8a74b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a12c2b61641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a5bb57a3b48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WIKATO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WIKATO AS ble etablert [år] og holder til i Reistad.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4 561 288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4 200 322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5 700 323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KATINKA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TORD KLEMET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KARI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OLE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Reistadlia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3425 Reistad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ole@wikborg.com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898 778 282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