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354f3b7c6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df98fc31c47d1"/>
  </p:sldMasterIdLst>
  <p:sldIdLst>
    <p:sldId xmlns:r="http://schemas.openxmlformats.org/officeDocument/2006/relationships" id="256" r:id="R61df808783be434b"/>
    <p:sldId xmlns:r="http://schemas.openxmlformats.org/officeDocument/2006/relationships" id="257" r:id="R89241e7bae384ea1"/>
    <p:sldId xmlns:r="http://schemas.openxmlformats.org/officeDocument/2006/relationships" id="258" r:id="R079b390ef4884104"/>
    <p:sldId xmlns:r="http://schemas.openxmlformats.org/officeDocument/2006/relationships" id="259" r:id="R29cbe90fb4134521"/>
    <p:sldId xmlns:r="http://schemas.openxmlformats.org/officeDocument/2006/relationships" id="260" r:id="R0d00c60e69de4b80"/>
    <p:sldId xmlns:r="http://schemas.openxmlformats.org/officeDocument/2006/relationships" id="261" r:id="Rac88d2862b8b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df98fc31c47d1" /><Relationship Type="http://schemas.openxmlformats.org/officeDocument/2006/relationships/slide" Target="/ppt/slides/slide1.xml" Id="R61df808783be434b" /><Relationship Type="http://schemas.openxmlformats.org/officeDocument/2006/relationships/slide" Target="/ppt/slides/slide2.xml" Id="R89241e7bae384ea1" /><Relationship Type="http://schemas.openxmlformats.org/officeDocument/2006/relationships/slide" Target="/ppt/slides/slide3.xml" Id="R079b390ef4884104" /><Relationship Type="http://schemas.openxmlformats.org/officeDocument/2006/relationships/slide" Target="/ppt/slides/slide4.xml" Id="R29cbe90fb4134521" /><Relationship Type="http://schemas.openxmlformats.org/officeDocument/2006/relationships/slide" Target="/ppt/slides/slide5.xml" Id="R0d00c60e69de4b80" /><Relationship Type="http://schemas.openxmlformats.org/officeDocument/2006/relationships/slide" Target="/ppt/slides/slide6.xml" Id="Rac88d2862b8b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49401f6e4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d390687804f1a" /><Relationship Type="http://schemas.openxmlformats.org/officeDocument/2006/relationships/theme" Target="/ppt/slideMasters/theme/theme1.xml" Id="Ra55ae7475639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d390687804f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97605ff3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740a4531d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b015bdb07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b512abf14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03d9a7213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1f6aa88d6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