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cf6c71789147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ab5fb3848e444a"/>
  </p:sldMasterIdLst>
  <p:sldIdLst>
    <p:sldId xmlns:r="http://schemas.openxmlformats.org/officeDocument/2006/relationships" id="256" r:id="Re329920fee7c49f9"/>
    <p:sldId xmlns:r="http://schemas.openxmlformats.org/officeDocument/2006/relationships" id="257" r:id="Re2f729f9499b4863"/>
    <p:sldId xmlns:r="http://schemas.openxmlformats.org/officeDocument/2006/relationships" id="258" r:id="R38fd531e58864ce9"/>
    <p:sldId xmlns:r="http://schemas.openxmlformats.org/officeDocument/2006/relationships" id="259" r:id="Red2151a54e7a4482"/>
    <p:sldId xmlns:r="http://schemas.openxmlformats.org/officeDocument/2006/relationships" id="260" r:id="R6559294d53ce453a"/>
    <p:sldId xmlns:r="http://schemas.openxmlformats.org/officeDocument/2006/relationships" id="261" r:id="R6fc62c5a3d4e43ae"/>
    <p:sldId xmlns:r="http://schemas.openxmlformats.org/officeDocument/2006/relationships" id="262" r:id="Rc9ef41e717504d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b5fb3848e444a" /><Relationship Type="http://schemas.openxmlformats.org/officeDocument/2006/relationships/slide" Target="/ppt/slides/slide1.xml" Id="Re329920fee7c49f9" /><Relationship Type="http://schemas.openxmlformats.org/officeDocument/2006/relationships/slide" Target="/ppt/slides/slide2.xml" Id="Re2f729f9499b4863" /><Relationship Type="http://schemas.openxmlformats.org/officeDocument/2006/relationships/slide" Target="/ppt/slides/slide3.xml" Id="R38fd531e58864ce9" /><Relationship Type="http://schemas.openxmlformats.org/officeDocument/2006/relationships/slide" Target="/ppt/slides/slide4.xml" Id="Red2151a54e7a4482" /><Relationship Type="http://schemas.openxmlformats.org/officeDocument/2006/relationships/slide" Target="/ppt/slides/slide5.xml" Id="R6559294d53ce453a" /><Relationship Type="http://schemas.openxmlformats.org/officeDocument/2006/relationships/slide" Target="/ppt/slides/slide6.xml" Id="R6fc62c5a3d4e43ae" /><Relationship Type="http://schemas.openxmlformats.org/officeDocument/2006/relationships/slide" Target="/ppt/slides/slide7.xml" Id="Rc9ef41e717504d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a4712719f4c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e21784afb4422" /><Relationship Type="http://schemas.openxmlformats.org/officeDocument/2006/relationships/theme" Target="/ppt/slideMasters/theme/theme1.xml" Id="R49723e1965884e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1e21784afb44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75a8d647e49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45b359c2840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c133c561741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232352a9e4b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80ebe662542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61186fb6543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18d1f4eb746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HAAVARDSHOLM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HAAVARDSHOLM HOLDING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1 333 859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1 111 234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1 117 090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5 062 718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5 088 542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 ERIK HAAVARDSHOLM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Claus Haavardsholm, Elleveien 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1444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898 474 682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