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f60b252c82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e68bb07fc4d15"/>
  </p:sldMasterIdLst>
  <p:sldIdLst>
    <p:sldId xmlns:r="http://schemas.openxmlformats.org/officeDocument/2006/relationships" id="256" r:id="R84e3a6aadd8745b2"/>
    <p:sldId xmlns:r="http://schemas.openxmlformats.org/officeDocument/2006/relationships" id="257" r:id="Re6a85af8047b40d5"/>
    <p:sldId xmlns:r="http://schemas.openxmlformats.org/officeDocument/2006/relationships" id="258" r:id="R0636e9deaf084f84"/>
    <p:sldId xmlns:r="http://schemas.openxmlformats.org/officeDocument/2006/relationships" id="259" r:id="Rbce61929966f4bc7"/>
    <p:sldId xmlns:r="http://schemas.openxmlformats.org/officeDocument/2006/relationships" id="260" r:id="Ra27cdbc1ac764873"/>
    <p:sldId xmlns:r="http://schemas.openxmlformats.org/officeDocument/2006/relationships" id="261" r:id="R8b4816507af0490e"/>
    <p:sldId xmlns:r="http://schemas.openxmlformats.org/officeDocument/2006/relationships" id="262" r:id="Rff792fc4718a4d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e68bb07fc4d15" /><Relationship Type="http://schemas.openxmlformats.org/officeDocument/2006/relationships/slide" Target="/ppt/slides/slide1.xml" Id="R84e3a6aadd8745b2" /><Relationship Type="http://schemas.openxmlformats.org/officeDocument/2006/relationships/slide" Target="/ppt/slides/slide2.xml" Id="Re6a85af8047b40d5" /><Relationship Type="http://schemas.openxmlformats.org/officeDocument/2006/relationships/slide" Target="/ppt/slides/slide3.xml" Id="R0636e9deaf084f84" /><Relationship Type="http://schemas.openxmlformats.org/officeDocument/2006/relationships/slide" Target="/ppt/slides/slide4.xml" Id="Rbce61929966f4bc7" /><Relationship Type="http://schemas.openxmlformats.org/officeDocument/2006/relationships/slide" Target="/ppt/slides/slide5.xml" Id="Ra27cdbc1ac764873" /><Relationship Type="http://schemas.openxmlformats.org/officeDocument/2006/relationships/slide" Target="/ppt/slides/slide6.xml" Id="R8b4816507af0490e" /><Relationship Type="http://schemas.openxmlformats.org/officeDocument/2006/relationships/slide" Target="/ppt/slides/slide7.xml" Id="Rff792fc4718a4d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6d1f58d9b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b6fc3cbe14941" /><Relationship Type="http://schemas.openxmlformats.org/officeDocument/2006/relationships/theme" Target="/ppt/slideMasters/theme/theme1.xml" Id="Rde7058163ab4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b6fc3cbe149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76343e6d9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97e0fd06b42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7634a7c16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2ea4b715c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f951f1ef8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65098395148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2741fd36a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BRØNNUM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1 557 149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THUE BØRGE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THUE BØRGE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897 951 452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