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8e4daee18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d957217374a54"/>
  </p:sldMasterIdLst>
  <p:sldIdLst>
    <p:sldId xmlns:r="http://schemas.openxmlformats.org/officeDocument/2006/relationships" id="256" r:id="Rfe6add8da63041ad"/>
    <p:sldId xmlns:r="http://schemas.openxmlformats.org/officeDocument/2006/relationships" id="257" r:id="R346d46695fc94d3c"/>
    <p:sldId xmlns:r="http://schemas.openxmlformats.org/officeDocument/2006/relationships" id="258" r:id="Rdf05de9324034f41"/>
    <p:sldId xmlns:r="http://schemas.openxmlformats.org/officeDocument/2006/relationships" id="259" r:id="R6f844c109fa44469"/>
    <p:sldId xmlns:r="http://schemas.openxmlformats.org/officeDocument/2006/relationships" id="260" r:id="R92ebb3ff85144bef"/>
    <p:sldId xmlns:r="http://schemas.openxmlformats.org/officeDocument/2006/relationships" id="261" r:id="Rff6d42551c71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d957217374a54" /><Relationship Type="http://schemas.openxmlformats.org/officeDocument/2006/relationships/slide" Target="/ppt/slides/slide1.xml" Id="Rfe6add8da63041ad" /><Relationship Type="http://schemas.openxmlformats.org/officeDocument/2006/relationships/slide" Target="/ppt/slides/slide2.xml" Id="R346d46695fc94d3c" /><Relationship Type="http://schemas.openxmlformats.org/officeDocument/2006/relationships/slide" Target="/ppt/slides/slide3.xml" Id="Rdf05de9324034f41" /><Relationship Type="http://schemas.openxmlformats.org/officeDocument/2006/relationships/slide" Target="/ppt/slides/slide4.xml" Id="R6f844c109fa44469" /><Relationship Type="http://schemas.openxmlformats.org/officeDocument/2006/relationships/slide" Target="/ppt/slides/slide5.xml" Id="R92ebb3ff85144bef" /><Relationship Type="http://schemas.openxmlformats.org/officeDocument/2006/relationships/slide" Target="/ppt/slides/slide6.xml" Id="Rff6d42551c71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9fe728583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1db96b5a4d7f" /><Relationship Type="http://schemas.openxmlformats.org/officeDocument/2006/relationships/theme" Target="/ppt/slideMasters/theme/theme1.xml" Id="R4b48101eb8e6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31db96b5a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eefa5bd704a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4f5583853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a97e264ae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fbf18e340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c61aa927c47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9354bfcb143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897 951 452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