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3ef951596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93a20468a4605"/>
  </p:sldMasterIdLst>
  <p:sldIdLst>
    <p:sldId xmlns:r="http://schemas.openxmlformats.org/officeDocument/2006/relationships" id="256" r:id="Rf8e3aa981e464b95"/>
    <p:sldId xmlns:r="http://schemas.openxmlformats.org/officeDocument/2006/relationships" id="257" r:id="R3d7ae7ed2d0b4241"/>
    <p:sldId xmlns:r="http://schemas.openxmlformats.org/officeDocument/2006/relationships" id="258" r:id="Rd062f2fd446a450e"/>
    <p:sldId xmlns:r="http://schemas.openxmlformats.org/officeDocument/2006/relationships" id="259" r:id="Rda36729788044d36"/>
    <p:sldId xmlns:r="http://schemas.openxmlformats.org/officeDocument/2006/relationships" id="260" r:id="R80aec3e29bde47ce"/>
    <p:sldId xmlns:r="http://schemas.openxmlformats.org/officeDocument/2006/relationships" id="261" r:id="R9a082de0fc044948"/>
    <p:sldId xmlns:r="http://schemas.openxmlformats.org/officeDocument/2006/relationships" id="262" r:id="R3cc80d556a65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93a20468a4605" /><Relationship Type="http://schemas.openxmlformats.org/officeDocument/2006/relationships/slide" Target="/ppt/slides/slide1.xml" Id="Rf8e3aa981e464b95" /><Relationship Type="http://schemas.openxmlformats.org/officeDocument/2006/relationships/slide" Target="/ppt/slides/slide2.xml" Id="R3d7ae7ed2d0b4241" /><Relationship Type="http://schemas.openxmlformats.org/officeDocument/2006/relationships/slide" Target="/ppt/slides/slide3.xml" Id="Rd062f2fd446a450e" /><Relationship Type="http://schemas.openxmlformats.org/officeDocument/2006/relationships/slide" Target="/ppt/slides/slide4.xml" Id="Rda36729788044d36" /><Relationship Type="http://schemas.openxmlformats.org/officeDocument/2006/relationships/slide" Target="/ppt/slides/slide5.xml" Id="R80aec3e29bde47ce" /><Relationship Type="http://schemas.openxmlformats.org/officeDocument/2006/relationships/slide" Target="/ppt/slides/slide6.xml" Id="R9a082de0fc044948" /><Relationship Type="http://schemas.openxmlformats.org/officeDocument/2006/relationships/slide" Target="/ppt/slides/slide7.xml" Id="R3cc80d556a65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760b7e758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692d92af46b9" /><Relationship Type="http://schemas.openxmlformats.org/officeDocument/2006/relationships/theme" Target="/ppt/slideMasters/theme/theme1.xml" Id="R3ec8cdedf4a2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5692d92af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823bfba9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daf72c42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a4462034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99089058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e51cf083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dc4488cf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6d575793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