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a4fb466ee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4c52ef5fc461c"/>
  </p:sldMasterIdLst>
  <p:sldIdLst>
    <p:sldId xmlns:r="http://schemas.openxmlformats.org/officeDocument/2006/relationships" id="256" r:id="R598fdf39807f4149"/>
    <p:sldId xmlns:r="http://schemas.openxmlformats.org/officeDocument/2006/relationships" id="257" r:id="R3f7c769ac62948ba"/>
    <p:sldId xmlns:r="http://schemas.openxmlformats.org/officeDocument/2006/relationships" id="258" r:id="R9f55fe509b9648d6"/>
    <p:sldId xmlns:r="http://schemas.openxmlformats.org/officeDocument/2006/relationships" id="259" r:id="R0e535e4a87a143ff"/>
    <p:sldId xmlns:r="http://schemas.openxmlformats.org/officeDocument/2006/relationships" id="260" r:id="R88b2b05afdda4ccc"/>
    <p:sldId xmlns:r="http://schemas.openxmlformats.org/officeDocument/2006/relationships" id="261" r:id="R4556eaafc0ae4c49"/>
    <p:sldId xmlns:r="http://schemas.openxmlformats.org/officeDocument/2006/relationships" id="262" r:id="R79b5e94ff091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4c52ef5fc461c" /><Relationship Type="http://schemas.openxmlformats.org/officeDocument/2006/relationships/slide" Target="/ppt/slides/slide1.xml" Id="R598fdf39807f4149" /><Relationship Type="http://schemas.openxmlformats.org/officeDocument/2006/relationships/slide" Target="/ppt/slides/slide2.xml" Id="R3f7c769ac62948ba" /><Relationship Type="http://schemas.openxmlformats.org/officeDocument/2006/relationships/slide" Target="/ppt/slides/slide3.xml" Id="R9f55fe509b9648d6" /><Relationship Type="http://schemas.openxmlformats.org/officeDocument/2006/relationships/slide" Target="/ppt/slides/slide4.xml" Id="R0e535e4a87a143ff" /><Relationship Type="http://schemas.openxmlformats.org/officeDocument/2006/relationships/slide" Target="/ppt/slides/slide5.xml" Id="R88b2b05afdda4ccc" /><Relationship Type="http://schemas.openxmlformats.org/officeDocument/2006/relationships/slide" Target="/ppt/slides/slide6.xml" Id="R4556eaafc0ae4c49" /><Relationship Type="http://schemas.openxmlformats.org/officeDocument/2006/relationships/slide" Target="/ppt/slides/slide7.xml" Id="R79b5e94ff091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90bb480c1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53f63b61b4a9c" /><Relationship Type="http://schemas.openxmlformats.org/officeDocument/2006/relationships/theme" Target="/ppt/slideMasters/theme/theme1.xml" Id="R4a58e667435f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53f63b61b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9b6842816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acf956941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95e1e8fe5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2845b170f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ce5db7b6f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8726380e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00de3237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