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8ce9964c5b4d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bb391b72254026"/>
  </p:sldMasterIdLst>
  <p:sldIdLst>
    <p:sldId xmlns:r="http://schemas.openxmlformats.org/officeDocument/2006/relationships" id="256" r:id="R196327aae68846aa"/>
    <p:sldId xmlns:r="http://schemas.openxmlformats.org/officeDocument/2006/relationships" id="257" r:id="Rf096eeabc5f24588"/>
    <p:sldId xmlns:r="http://schemas.openxmlformats.org/officeDocument/2006/relationships" id="258" r:id="Re00ddc13f2684dc3"/>
    <p:sldId xmlns:r="http://schemas.openxmlformats.org/officeDocument/2006/relationships" id="259" r:id="Raa5982e28d994fae"/>
    <p:sldId xmlns:r="http://schemas.openxmlformats.org/officeDocument/2006/relationships" id="260" r:id="Re3341dfe3d21410b"/>
    <p:sldId xmlns:r="http://schemas.openxmlformats.org/officeDocument/2006/relationships" id="261" r:id="Rcaf4b150ba6144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bb391b72254026" /><Relationship Type="http://schemas.openxmlformats.org/officeDocument/2006/relationships/slide" Target="/ppt/slides/slide1.xml" Id="R196327aae68846aa" /><Relationship Type="http://schemas.openxmlformats.org/officeDocument/2006/relationships/slide" Target="/ppt/slides/slide2.xml" Id="Rf096eeabc5f24588" /><Relationship Type="http://schemas.openxmlformats.org/officeDocument/2006/relationships/slide" Target="/ppt/slides/slide3.xml" Id="Re00ddc13f2684dc3" /><Relationship Type="http://schemas.openxmlformats.org/officeDocument/2006/relationships/slide" Target="/ppt/slides/slide4.xml" Id="Raa5982e28d994fae" /><Relationship Type="http://schemas.openxmlformats.org/officeDocument/2006/relationships/slide" Target="/ppt/slides/slide5.xml" Id="Re3341dfe3d21410b" /><Relationship Type="http://schemas.openxmlformats.org/officeDocument/2006/relationships/slide" Target="/ppt/slides/slide6.xml" Id="Rcaf4b150ba6144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f1641eba044f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a4a2c3df845ea" /><Relationship Type="http://schemas.openxmlformats.org/officeDocument/2006/relationships/theme" Target="/ppt/slideMasters/theme/theme1.xml" Id="R444b7c73833840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fa4a2c3df845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c87f5073b4f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188fac2b14a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5b26b2b8943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91cf0fbc04c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9548117d444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f369cd62b47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STEINBAKKEN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Egedes gate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9406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897 781 352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INVEST AS</a:t>
            </a:r>
          </a:p>
        </p:txBody>
      </p:sp>
    </p:spTree>
  </p:cSld>
  <p:clrMapOvr>
    <a:masterClrMapping xmlns:a="http://schemas.openxmlformats.org/drawingml/2006/main"/>
  </p:clrMapOvr>
</p:sld>
</file>