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93d7f49e424b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4d3f288a94baa"/>
  </p:sldMasterIdLst>
  <p:sldIdLst>
    <p:sldId xmlns:r="http://schemas.openxmlformats.org/officeDocument/2006/relationships" id="256" r:id="Ra76e9b3702a348e6"/>
    <p:sldId xmlns:r="http://schemas.openxmlformats.org/officeDocument/2006/relationships" id="257" r:id="R3fd176ce20da4af5"/>
    <p:sldId xmlns:r="http://schemas.openxmlformats.org/officeDocument/2006/relationships" id="258" r:id="R513fdef6f223495a"/>
    <p:sldId xmlns:r="http://schemas.openxmlformats.org/officeDocument/2006/relationships" id="259" r:id="Rbc69f7b3a380469a"/>
    <p:sldId xmlns:r="http://schemas.openxmlformats.org/officeDocument/2006/relationships" id="260" r:id="R43da750210ff41a6"/>
    <p:sldId xmlns:r="http://schemas.openxmlformats.org/officeDocument/2006/relationships" id="261" r:id="R84fb12d9062f4f77"/>
    <p:sldId xmlns:r="http://schemas.openxmlformats.org/officeDocument/2006/relationships" id="262" r:id="R92888632396a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4d3f288a94baa" /><Relationship Type="http://schemas.openxmlformats.org/officeDocument/2006/relationships/slide" Target="/ppt/slides/slide1.xml" Id="Ra76e9b3702a348e6" /><Relationship Type="http://schemas.openxmlformats.org/officeDocument/2006/relationships/slide" Target="/ppt/slides/slide2.xml" Id="R3fd176ce20da4af5" /><Relationship Type="http://schemas.openxmlformats.org/officeDocument/2006/relationships/slide" Target="/ppt/slides/slide3.xml" Id="R513fdef6f223495a" /><Relationship Type="http://schemas.openxmlformats.org/officeDocument/2006/relationships/slide" Target="/ppt/slides/slide4.xml" Id="Rbc69f7b3a380469a" /><Relationship Type="http://schemas.openxmlformats.org/officeDocument/2006/relationships/slide" Target="/ppt/slides/slide5.xml" Id="R43da750210ff41a6" /><Relationship Type="http://schemas.openxmlformats.org/officeDocument/2006/relationships/slide" Target="/ppt/slides/slide6.xml" Id="R84fb12d9062f4f77" /><Relationship Type="http://schemas.openxmlformats.org/officeDocument/2006/relationships/slide" Target="/ppt/slides/slide7.xml" Id="R92888632396a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79d68e9b6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bf7f46914937" /><Relationship Type="http://schemas.openxmlformats.org/officeDocument/2006/relationships/theme" Target="/ppt/slideMasters/theme/theme1.xml" Id="R8d1036e36ddc4f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0bf7f4691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1537326e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21a6efb9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e66328b5d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0b4471a242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bdb5b689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6f78a2ed9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27dda9bf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FRONTA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232 347 088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29 541 980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−36 706 321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40 609 168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218 834 644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FRONTA AS</a:t>
            </a:r>
          </a:p>
        </p:txBody>
      </p:sp>
    </p:spTree>
  </p:cSld>
  <p:clrMapOvr>
    <a:masterClrMapping xmlns:a="http://schemas.openxmlformats.org/drawingml/2006/main"/>
  </p:clrMapOvr>
</p:sld>
</file>