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92fd419f0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b3225c80241a6"/>
  </p:sldMasterIdLst>
  <p:sldIdLst>
    <p:sldId xmlns:r="http://schemas.openxmlformats.org/officeDocument/2006/relationships" id="256" r:id="Rf17f6b3c3f424cea"/>
    <p:sldId xmlns:r="http://schemas.openxmlformats.org/officeDocument/2006/relationships" id="257" r:id="R6e3e96b2bba04eec"/>
    <p:sldId xmlns:r="http://schemas.openxmlformats.org/officeDocument/2006/relationships" id="258" r:id="Rf8f20bd9f6584f63"/>
    <p:sldId xmlns:r="http://schemas.openxmlformats.org/officeDocument/2006/relationships" id="259" r:id="R4842956831564cd6"/>
    <p:sldId xmlns:r="http://schemas.openxmlformats.org/officeDocument/2006/relationships" id="260" r:id="R9d2c64a8c76f47f8"/>
    <p:sldId xmlns:r="http://schemas.openxmlformats.org/officeDocument/2006/relationships" id="261" r:id="Reb9125210ba145b3"/>
    <p:sldId xmlns:r="http://schemas.openxmlformats.org/officeDocument/2006/relationships" id="262" r:id="R960f9703467c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b3225c80241a6" /><Relationship Type="http://schemas.openxmlformats.org/officeDocument/2006/relationships/slide" Target="/ppt/slides/slide1.xml" Id="Rf17f6b3c3f424cea" /><Relationship Type="http://schemas.openxmlformats.org/officeDocument/2006/relationships/slide" Target="/ppt/slides/slide2.xml" Id="R6e3e96b2bba04eec" /><Relationship Type="http://schemas.openxmlformats.org/officeDocument/2006/relationships/slide" Target="/ppt/slides/slide3.xml" Id="Rf8f20bd9f6584f63" /><Relationship Type="http://schemas.openxmlformats.org/officeDocument/2006/relationships/slide" Target="/ppt/slides/slide4.xml" Id="R4842956831564cd6" /><Relationship Type="http://schemas.openxmlformats.org/officeDocument/2006/relationships/slide" Target="/ppt/slides/slide5.xml" Id="R9d2c64a8c76f47f8" /><Relationship Type="http://schemas.openxmlformats.org/officeDocument/2006/relationships/slide" Target="/ppt/slides/slide6.xml" Id="Reb9125210ba145b3" /><Relationship Type="http://schemas.openxmlformats.org/officeDocument/2006/relationships/slide" Target="/ppt/slides/slide7.xml" Id="R960f9703467c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c2852180f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bcef8034435d" /><Relationship Type="http://schemas.openxmlformats.org/officeDocument/2006/relationships/theme" Target="/ppt/slideMasters/theme/theme1.xml" Id="R7d072f5ff860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dbcef8034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69e72d09c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f4c36a48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10e932905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e8a090bc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4b260be8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58ab690c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5bdb4275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