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30e7b8a5c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36242f06194e5f"/>
  </p:sldMasterIdLst>
  <p:sldIdLst>
    <p:sldId xmlns:r="http://schemas.openxmlformats.org/officeDocument/2006/relationships" id="256" r:id="R6efb3769ab0e40d1"/>
    <p:sldId xmlns:r="http://schemas.openxmlformats.org/officeDocument/2006/relationships" id="257" r:id="R25296ca284344496"/>
    <p:sldId xmlns:r="http://schemas.openxmlformats.org/officeDocument/2006/relationships" id="258" r:id="R9ce3431f04ad40f1"/>
    <p:sldId xmlns:r="http://schemas.openxmlformats.org/officeDocument/2006/relationships" id="259" r:id="R84b2ece34ea24334"/>
    <p:sldId xmlns:r="http://schemas.openxmlformats.org/officeDocument/2006/relationships" id="260" r:id="Rf3dac56dc0934dba"/>
    <p:sldId xmlns:r="http://schemas.openxmlformats.org/officeDocument/2006/relationships" id="261" r:id="Red5c6b3bd35d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6242f06194e5f" /><Relationship Type="http://schemas.openxmlformats.org/officeDocument/2006/relationships/slide" Target="/ppt/slides/slide1.xml" Id="R6efb3769ab0e40d1" /><Relationship Type="http://schemas.openxmlformats.org/officeDocument/2006/relationships/slide" Target="/ppt/slides/slide2.xml" Id="R25296ca284344496" /><Relationship Type="http://schemas.openxmlformats.org/officeDocument/2006/relationships/slide" Target="/ppt/slides/slide3.xml" Id="R9ce3431f04ad40f1" /><Relationship Type="http://schemas.openxmlformats.org/officeDocument/2006/relationships/slide" Target="/ppt/slides/slide4.xml" Id="R84b2ece34ea24334" /><Relationship Type="http://schemas.openxmlformats.org/officeDocument/2006/relationships/slide" Target="/ppt/slides/slide5.xml" Id="Rf3dac56dc0934dba" /><Relationship Type="http://schemas.openxmlformats.org/officeDocument/2006/relationships/slide" Target="/ppt/slides/slide6.xml" Id="Red5c6b3bd35d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d03958edc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ccd2b25824bae" /><Relationship Type="http://schemas.openxmlformats.org/officeDocument/2006/relationships/theme" Target="/ppt/slideMasters/theme/theme1.xml" Id="Ra8c80ae8ad0e4d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ccd2b2582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7785c9741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f09d87e0c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5aecf813b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2ed8313ff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497255ba6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9e8a63b64d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650 276 041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4 814 328 568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4 893 059 323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897 153 912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