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2b0beb479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2b252b70d4697"/>
  </p:sldMasterIdLst>
  <p:sldIdLst>
    <p:sldId xmlns:r="http://schemas.openxmlformats.org/officeDocument/2006/relationships" id="256" r:id="Red47416ecddd45b5"/>
    <p:sldId xmlns:r="http://schemas.openxmlformats.org/officeDocument/2006/relationships" id="257" r:id="R6501368db5604923"/>
    <p:sldId xmlns:r="http://schemas.openxmlformats.org/officeDocument/2006/relationships" id="258" r:id="R30f3a578ee254a58"/>
    <p:sldId xmlns:r="http://schemas.openxmlformats.org/officeDocument/2006/relationships" id="259" r:id="Rf401a16164db4c71"/>
    <p:sldId xmlns:r="http://schemas.openxmlformats.org/officeDocument/2006/relationships" id="260" r:id="Rae661461365d4039"/>
    <p:sldId xmlns:r="http://schemas.openxmlformats.org/officeDocument/2006/relationships" id="261" r:id="Rb241061759b3482d"/>
    <p:sldId xmlns:r="http://schemas.openxmlformats.org/officeDocument/2006/relationships" id="262" r:id="R565664c5a532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2b252b70d4697" /><Relationship Type="http://schemas.openxmlformats.org/officeDocument/2006/relationships/slide" Target="/ppt/slides/slide1.xml" Id="Red47416ecddd45b5" /><Relationship Type="http://schemas.openxmlformats.org/officeDocument/2006/relationships/slide" Target="/ppt/slides/slide2.xml" Id="R6501368db5604923" /><Relationship Type="http://schemas.openxmlformats.org/officeDocument/2006/relationships/slide" Target="/ppt/slides/slide3.xml" Id="R30f3a578ee254a58" /><Relationship Type="http://schemas.openxmlformats.org/officeDocument/2006/relationships/slide" Target="/ppt/slides/slide4.xml" Id="Rf401a16164db4c71" /><Relationship Type="http://schemas.openxmlformats.org/officeDocument/2006/relationships/slide" Target="/ppt/slides/slide5.xml" Id="Rae661461365d4039" /><Relationship Type="http://schemas.openxmlformats.org/officeDocument/2006/relationships/slide" Target="/ppt/slides/slide6.xml" Id="Rb241061759b3482d" /><Relationship Type="http://schemas.openxmlformats.org/officeDocument/2006/relationships/slide" Target="/ppt/slides/slide7.xml" Id="R565664c5a532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1844b8678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ececc7da440dd" /><Relationship Type="http://schemas.openxmlformats.org/officeDocument/2006/relationships/theme" Target="/ppt/slideMasters/theme/theme1.xml" Id="Rd4e36f2d6ade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ececc7da4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e3248057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f99c2b30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e550b061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8ac8462a0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aee64610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c243e81a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ecf7af05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CERRO 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SØRHEIM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isorheim@gmail.com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