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9cfe01ed6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2f0f65f1342b3"/>
  </p:sldMasterIdLst>
  <p:sldIdLst>
    <p:sldId xmlns:r="http://schemas.openxmlformats.org/officeDocument/2006/relationships" id="256" r:id="Rd16c77133d2a42bb"/>
    <p:sldId xmlns:r="http://schemas.openxmlformats.org/officeDocument/2006/relationships" id="257" r:id="Rb7c23340b9f94603"/>
    <p:sldId xmlns:r="http://schemas.openxmlformats.org/officeDocument/2006/relationships" id="258" r:id="R883d69c4a49b4388"/>
    <p:sldId xmlns:r="http://schemas.openxmlformats.org/officeDocument/2006/relationships" id="259" r:id="R2d73bed45a2e4c7a"/>
    <p:sldId xmlns:r="http://schemas.openxmlformats.org/officeDocument/2006/relationships" id="260" r:id="Rb3713368ec9a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2f0f65f1342b3" /><Relationship Type="http://schemas.openxmlformats.org/officeDocument/2006/relationships/slide" Target="/ppt/slides/slide1.xml" Id="Rd16c77133d2a42bb" /><Relationship Type="http://schemas.openxmlformats.org/officeDocument/2006/relationships/slide" Target="/ppt/slides/slide2.xml" Id="Rb7c23340b9f94603" /><Relationship Type="http://schemas.openxmlformats.org/officeDocument/2006/relationships/slide" Target="/ppt/slides/slide3.xml" Id="R883d69c4a49b4388" /><Relationship Type="http://schemas.openxmlformats.org/officeDocument/2006/relationships/slide" Target="/ppt/slides/slide4.xml" Id="R2d73bed45a2e4c7a" /><Relationship Type="http://schemas.openxmlformats.org/officeDocument/2006/relationships/slide" Target="/ppt/slides/slide5.xml" Id="Rb3713368ec9a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4f12dfbf8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555b7d6a845c1" /><Relationship Type="http://schemas.openxmlformats.org/officeDocument/2006/relationships/theme" Target="/ppt/slideMasters/theme/theme1.xml" Id="R1b1f4221dc90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555b7d6a8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df07f02d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0287ecfaf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1df0aaae5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ac6e71f9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34998d49c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DRAMMEN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DRAMMEN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57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nlf.drammen@nsb.no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DRAMMEN</a:t>
            </a:r>
          </a:p>
        </p:txBody>
      </p:sp>
    </p:spTree>
  </p:cSld>
  <p:clrMapOvr>
    <a:masterClrMapping xmlns:a="http://schemas.openxmlformats.org/drawingml/2006/main"/>
  </p:clrMapOvr>
</p:sld>
</file>