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22eac14425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15e5983ac4ddd"/>
  </p:sldMasterIdLst>
  <p:sldIdLst>
    <p:sldId xmlns:r="http://schemas.openxmlformats.org/officeDocument/2006/relationships" id="256" r:id="Rf12c7e083f084ed5"/>
    <p:sldId xmlns:r="http://schemas.openxmlformats.org/officeDocument/2006/relationships" id="257" r:id="R8a471b2d02a547d5"/>
    <p:sldId xmlns:r="http://schemas.openxmlformats.org/officeDocument/2006/relationships" id="258" r:id="R1c0f134b069845f9"/>
    <p:sldId xmlns:r="http://schemas.openxmlformats.org/officeDocument/2006/relationships" id="259" r:id="Rfb4acaebee8041ff"/>
    <p:sldId xmlns:r="http://schemas.openxmlformats.org/officeDocument/2006/relationships" id="260" r:id="R243f0e0baa3c4505"/>
    <p:sldId xmlns:r="http://schemas.openxmlformats.org/officeDocument/2006/relationships" id="261" r:id="Rcbc029f7ce95405e"/>
    <p:sldId xmlns:r="http://schemas.openxmlformats.org/officeDocument/2006/relationships" id="262" r:id="R4349f652864f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15e5983ac4ddd" /><Relationship Type="http://schemas.openxmlformats.org/officeDocument/2006/relationships/slide" Target="/ppt/slides/slide1.xml" Id="Rf12c7e083f084ed5" /><Relationship Type="http://schemas.openxmlformats.org/officeDocument/2006/relationships/slide" Target="/ppt/slides/slide2.xml" Id="R8a471b2d02a547d5" /><Relationship Type="http://schemas.openxmlformats.org/officeDocument/2006/relationships/slide" Target="/ppt/slides/slide3.xml" Id="R1c0f134b069845f9" /><Relationship Type="http://schemas.openxmlformats.org/officeDocument/2006/relationships/slide" Target="/ppt/slides/slide4.xml" Id="Rfb4acaebee8041ff" /><Relationship Type="http://schemas.openxmlformats.org/officeDocument/2006/relationships/slide" Target="/ppt/slides/slide5.xml" Id="R243f0e0baa3c4505" /><Relationship Type="http://schemas.openxmlformats.org/officeDocument/2006/relationships/slide" Target="/ppt/slides/slide6.xml" Id="Rcbc029f7ce95405e" /><Relationship Type="http://schemas.openxmlformats.org/officeDocument/2006/relationships/slide" Target="/ppt/slides/slide7.xml" Id="R4349f652864f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eafe61c40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680b04e34d2c" /><Relationship Type="http://schemas.openxmlformats.org/officeDocument/2006/relationships/theme" Target="/ppt/slideMasters/theme/theme1.xml" Id="Rde63eb321a104b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7680b04e34d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94a8b91f8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0236490be4e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71ba51b3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214bfad8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94c875c73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a0cff50e6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fc930ecff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DATAPLAN ALPHA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ALPHA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60 957 511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8 542 140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7 009 623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27 696 354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896 861 042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DATAPLAN ALPHA AS</a:t>
            </a:r>
          </a:p>
        </p:txBody>
      </p:sp>
    </p:spTree>
  </p:cSld>
  <p:clrMapOvr>
    <a:masterClrMapping xmlns:a="http://schemas.openxmlformats.org/drawingml/2006/main"/>
  </p:clrMapOvr>
</p:sld>
</file>