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30f175893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b7e65736d474b"/>
  </p:sldMasterIdLst>
  <p:sldIdLst>
    <p:sldId xmlns:r="http://schemas.openxmlformats.org/officeDocument/2006/relationships" id="256" r:id="Rd6f6f7904e604bdb"/>
    <p:sldId xmlns:r="http://schemas.openxmlformats.org/officeDocument/2006/relationships" id="257" r:id="R7f0fe6f46999485a"/>
    <p:sldId xmlns:r="http://schemas.openxmlformats.org/officeDocument/2006/relationships" id="258" r:id="R9acb86f0759c42ea"/>
    <p:sldId xmlns:r="http://schemas.openxmlformats.org/officeDocument/2006/relationships" id="259" r:id="R3c6c87890c914803"/>
    <p:sldId xmlns:r="http://schemas.openxmlformats.org/officeDocument/2006/relationships" id="260" r:id="R0f861eaa06a34fc5"/>
    <p:sldId xmlns:r="http://schemas.openxmlformats.org/officeDocument/2006/relationships" id="261" r:id="R494bb8403fea4d53"/>
    <p:sldId xmlns:r="http://schemas.openxmlformats.org/officeDocument/2006/relationships" id="262" r:id="Rd4775da84abd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b7e65736d474b" /><Relationship Type="http://schemas.openxmlformats.org/officeDocument/2006/relationships/slide" Target="/ppt/slides/slide1.xml" Id="Rd6f6f7904e604bdb" /><Relationship Type="http://schemas.openxmlformats.org/officeDocument/2006/relationships/slide" Target="/ppt/slides/slide2.xml" Id="R7f0fe6f46999485a" /><Relationship Type="http://schemas.openxmlformats.org/officeDocument/2006/relationships/slide" Target="/ppt/slides/slide3.xml" Id="R9acb86f0759c42ea" /><Relationship Type="http://schemas.openxmlformats.org/officeDocument/2006/relationships/slide" Target="/ppt/slides/slide4.xml" Id="R3c6c87890c914803" /><Relationship Type="http://schemas.openxmlformats.org/officeDocument/2006/relationships/slide" Target="/ppt/slides/slide5.xml" Id="R0f861eaa06a34fc5" /><Relationship Type="http://schemas.openxmlformats.org/officeDocument/2006/relationships/slide" Target="/ppt/slides/slide6.xml" Id="R494bb8403fea4d53" /><Relationship Type="http://schemas.openxmlformats.org/officeDocument/2006/relationships/slide" Target="/ppt/slides/slide7.xml" Id="Rd4775da84abd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f1dd5941f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5f507ef244db" /><Relationship Type="http://schemas.openxmlformats.org/officeDocument/2006/relationships/theme" Target="/ppt/slideMasters/theme/theme1.xml" Id="Rc1962fc610eb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a5f507ef2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fdc1dbbf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08c6fb53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ae3cef0db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edd12a2f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4a984eeb6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192694ff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39ba60dd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