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6787386edc4c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a45c5ec0b74359"/>
  </p:sldMasterIdLst>
  <p:sldIdLst>
    <p:sldId xmlns:r="http://schemas.openxmlformats.org/officeDocument/2006/relationships" id="256" r:id="R2c8fa70d5eee48b8"/>
    <p:sldId xmlns:r="http://schemas.openxmlformats.org/officeDocument/2006/relationships" id="257" r:id="Rf28d46229a61423d"/>
    <p:sldId xmlns:r="http://schemas.openxmlformats.org/officeDocument/2006/relationships" id="258" r:id="Re217e1ac89b34740"/>
    <p:sldId xmlns:r="http://schemas.openxmlformats.org/officeDocument/2006/relationships" id="259" r:id="Rbb95776c976e4ff3"/>
    <p:sldId xmlns:r="http://schemas.openxmlformats.org/officeDocument/2006/relationships" id="260" r:id="R1c1b28fc95324a01"/>
    <p:sldId xmlns:r="http://schemas.openxmlformats.org/officeDocument/2006/relationships" id="261" r:id="R51138e21ac3c49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45c5ec0b74359" /><Relationship Type="http://schemas.openxmlformats.org/officeDocument/2006/relationships/slide" Target="/ppt/slides/slide1.xml" Id="R2c8fa70d5eee48b8" /><Relationship Type="http://schemas.openxmlformats.org/officeDocument/2006/relationships/slide" Target="/ppt/slides/slide2.xml" Id="Rf28d46229a61423d" /><Relationship Type="http://schemas.openxmlformats.org/officeDocument/2006/relationships/slide" Target="/ppt/slides/slide3.xml" Id="Re217e1ac89b34740" /><Relationship Type="http://schemas.openxmlformats.org/officeDocument/2006/relationships/slide" Target="/ppt/slides/slide4.xml" Id="Rbb95776c976e4ff3" /><Relationship Type="http://schemas.openxmlformats.org/officeDocument/2006/relationships/slide" Target="/ppt/slides/slide5.xml" Id="R1c1b28fc95324a01" /><Relationship Type="http://schemas.openxmlformats.org/officeDocument/2006/relationships/slide" Target="/ppt/slides/slide6.xml" Id="R51138e21ac3c49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083c5f40d40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1639a783c494a" /><Relationship Type="http://schemas.openxmlformats.org/officeDocument/2006/relationships/theme" Target="/ppt/slideMasters/theme/theme1.xml" Id="Rba93f7fbc2464b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91639a783c49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941cb13a9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f0a0ac05045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0866f09fc43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d4a43e4b445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0cc22118c42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93ca7dcf4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896 593 382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