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62cc6d071542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a8a72a2c704e19"/>
  </p:sldMasterIdLst>
  <p:sldIdLst>
    <p:sldId xmlns:r="http://schemas.openxmlformats.org/officeDocument/2006/relationships" id="256" r:id="R96e5bdf7ac224c4c"/>
    <p:sldId xmlns:r="http://schemas.openxmlformats.org/officeDocument/2006/relationships" id="257" r:id="R20079f8dfe144591"/>
    <p:sldId xmlns:r="http://schemas.openxmlformats.org/officeDocument/2006/relationships" id="258" r:id="Ra6020f6c468e4212"/>
    <p:sldId xmlns:r="http://schemas.openxmlformats.org/officeDocument/2006/relationships" id="259" r:id="R7188a36d75a04d31"/>
    <p:sldId xmlns:r="http://schemas.openxmlformats.org/officeDocument/2006/relationships" id="260" r:id="R14a944146d1a48b4"/>
    <p:sldId xmlns:r="http://schemas.openxmlformats.org/officeDocument/2006/relationships" id="261" r:id="R692fe80a6b124d72"/>
    <p:sldId xmlns:r="http://schemas.openxmlformats.org/officeDocument/2006/relationships" id="262" r:id="R22fcc629402649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a8a72a2c704e19" /><Relationship Type="http://schemas.openxmlformats.org/officeDocument/2006/relationships/slide" Target="/ppt/slides/slide1.xml" Id="R96e5bdf7ac224c4c" /><Relationship Type="http://schemas.openxmlformats.org/officeDocument/2006/relationships/slide" Target="/ppt/slides/slide2.xml" Id="R20079f8dfe144591" /><Relationship Type="http://schemas.openxmlformats.org/officeDocument/2006/relationships/slide" Target="/ppt/slides/slide3.xml" Id="Ra6020f6c468e4212" /><Relationship Type="http://schemas.openxmlformats.org/officeDocument/2006/relationships/slide" Target="/ppt/slides/slide4.xml" Id="R7188a36d75a04d31" /><Relationship Type="http://schemas.openxmlformats.org/officeDocument/2006/relationships/slide" Target="/ppt/slides/slide5.xml" Id="R14a944146d1a48b4" /><Relationship Type="http://schemas.openxmlformats.org/officeDocument/2006/relationships/slide" Target="/ppt/slides/slide6.xml" Id="R692fe80a6b124d72" /><Relationship Type="http://schemas.openxmlformats.org/officeDocument/2006/relationships/slide" Target="/ppt/slides/slide7.xml" Id="R22fcc629402649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13f156cf5d47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f63b845a94683" /><Relationship Type="http://schemas.openxmlformats.org/officeDocument/2006/relationships/theme" Target="/ppt/slideMasters/theme/theme1.xml" Id="Rb786ef6227a743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bf63b845a946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d2322dd5a4d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ca78b4fb242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79189b7084b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b74552b9541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fc6d96fa847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e6919e52b4e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c3663bd0444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PETRINE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PETRINE AS ble etablert [år] og holder til i Bjørøyhamn.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3 236 080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42 320 166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42 789 039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NØDSET HILDE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Hilde Nødseth, Vestrepollsvegen 174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5177 Bjørøyhamn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896 342 622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