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df32d11db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efe5fc7cf481e"/>
  </p:sldMasterIdLst>
  <p:sldIdLst>
    <p:sldId xmlns:r="http://schemas.openxmlformats.org/officeDocument/2006/relationships" id="256" r:id="R8624d059bb284342"/>
    <p:sldId xmlns:r="http://schemas.openxmlformats.org/officeDocument/2006/relationships" id="257" r:id="Ref8f348edfcb4601"/>
    <p:sldId xmlns:r="http://schemas.openxmlformats.org/officeDocument/2006/relationships" id="258" r:id="R3e3f7d22d7d746b8"/>
    <p:sldId xmlns:r="http://schemas.openxmlformats.org/officeDocument/2006/relationships" id="259" r:id="Rab6b9542374e41ce"/>
    <p:sldId xmlns:r="http://schemas.openxmlformats.org/officeDocument/2006/relationships" id="260" r:id="R5c002e32c3e04168"/>
    <p:sldId xmlns:r="http://schemas.openxmlformats.org/officeDocument/2006/relationships" id="261" r:id="R3bf7201f03a2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efe5fc7cf481e" /><Relationship Type="http://schemas.openxmlformats.org/officeDocument/2006/relationships/slide" Target="/ppt/slides/slide1.xml" Id="R8624d059bb284342" /><Relationship Type="http://schemas.openxmlformats.org/officeDocument/2006/relationships/slide" Target="/ppt/slides/slide2.xml" Id="Ref8f348edfcb4601" /><Relationship Type="http://schemas.openxmlformats.org/officeDocument/2006/relationships/slide" Target="/ppt/slides/slide3.xml" Id="R3e3f7d22d7d746b8" /><Relationship Type="http://schemas.openxmlformats.org/officeDocument/2006/relationships/slide" Target="/ppt/slides/slide4.xml" Id="Rab6b9542374e41ce" /><Relationship Type="http://schemas.openxmlformats.org/officeDocument/2006/relationships/slide" Target="/ppt/slides/slide5.xml" Id="R5c002e32c3e04168" /><Relationship Type="http://schemas.openxmlformats.org/officeDocument/2006/relationships/slide" Target="/ppt/slides/slide6.xml" Id="R3bf7201f03a2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d476ae1ed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e85dab08d4def" /><Relationship Type="http://schemas.openxmlformats.org/officeDocument/2006/relationships/theme" Target="/ppt/slideMasters/theme/theme1.xml" Id="Rda2b245802f1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e85dab08d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c1c48fd4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2651bf81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459f19f0a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168704c7e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adf5641ff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be4bd606e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