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00004627c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f784c20404bf5"/>
  </p:sldMasterIdLst>
  <p:sldIdLst>
    <p:sldId xmlns:r="http://schemas.openxmlformats.org/officeDocument/2006/relationships" id="256" r:id="R06693853994e42f6"/>
    <p:sldId xmlns:r="http://schemas.openxmlformats.org/officeDocument/2006/relationships" id="257" r:id="R0dc15f9807834dea"/>
    <p:sldId xmlns:r="http://schemas.openxmlformats.org/officeDocument/2006/relationships" id="258" r:id="Rbedfa86a93c246eb"/>
    <p:sldId xmlns:r="http://schemas.openxmlformats.org/officeDocument/2006/relationships" id="259" r:id="Re9217ccdbb1b4ccc"/>
    <p:sldId xmlns:r="http://schemas.openxmlformats.org/officeDocument/2006/relationships" id="260" r:id="R8e8989edbb054462"/>
    <p:sldId xmlns:r="http://schemas.openxmlformats.org/officeDocument/2006/relationships" id="261" r:id="Rfe6e3ac741ab4f00"/>
    <p:sldId xmlns:r="http://schemas.openxmlformats.org/officeDocument/2006/relationships" id="262" r:id="R350170ff5036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f784c20404bf5" /><Relationship Type="http://schemas.openxmlformats.org/officeDocument/2006/relationships/slide" Target="/ppt/slides/slide1.xml" Id="R06693853994e42f6" /><Relationship Type="http://schemas.openxmlformats.org/officeDocument/2006/relationships/slide" Target="/ppt/slides/slide2.xml" Id="R0dc15f9807834dea" /><Relationship Type="http://schemas.openxmlformats.org/officeDocument/2006/relationships/slide" Target="/ppt/slides/slide3.xml" Id="Rbedfa86a93c246eb" /><Relationship Type="http://schemas.openxmlformats.org/officeDocument/2006/relationships/slide" Target="/ppt/slides/slide4.xml" Id="Re9217ccdbb1b4ccc" /><Relationship Type="http://schemas.openxmlformats.org/officeDocument/2006/relationships/slide" Target="/ppt/slides/slide5.xml" Id="R8e8989edbb054462" /><Relationship Type="http://schemas.openxmlformats.org/officeDocument/2006/relationships/slide" Target="/ppt/slides/slide6.xml" Id="Rfe6e3ac741ab4f00" /><Relationship Type="http://schemas.openxmlformats.org/officeDocument/2006/relationships/slide" Target="/ppt/slides/slide7.xml" Id="R350170ff5036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74a4ec302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84c88ac48437f" /><Relationship Type="http://schemas.openxmlformats.org/officeDocument/2006/relationships/theme" Target="/ppt/slideMasters/theme/theme1.xml" Id="R863da5648f96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84c88ac48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dbfecc7b3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65c885d6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538642a7d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2a94a5c2b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7b5a9163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c9dc88a8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9a60cbad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NÆRSNES TORG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TORG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SCHMIDT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