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c9ab86f2164c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aff204f8a42a3"/>
  </p:sldMasterIdLst>
  <p:sldIdLst>
    <p:sldId xmlns:r="http://schemas.openxmlformats.org/officeDocument/2006/relationships" id="256" r:id="R769099f45d9942c1"/>
    <p:sldId xmlns:r="http://schemas.openxmlformats.org/officeDocument/2006/relationships" id="257" r:id="R5db0cc9872134e9d"/>
    <p:sldId xmlns:r="http://schemas.openxmlformats.org/officeDocument/2006/relationships" id="258" r:id="R7144762582ab4e5a"/>
    <p:sldId xmlns:r="http://schemas.openxmlformats.org/officeDocument/2006/relationships" id="259" r:id="Ref51f4aa38db46d9"/>
    <p:sldId xmlns:r="http://schemas.openxmlformats.org/officeDocument/2006/relationships" id="260" r:id="Rb15c96fe797b4696"/>
    <p:sldId xmlns:r="http://schemas.openxmlformats.org/officeDocument/2006/relationships" id="261" r:id="R2c3dc9c8ca8f4957"/>
    <p:sldId xmlns:r="http://schemas.openxmlformats.org/officeDocument/2006/relationships" id="262" r:id="Re10813c30dc24b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aff204f8a42a3" /><Relationship Type="http://schemas.openxmlformats.org/officeDocument/2006/relationships/slide" Target="/ppt/slides/slide1.xml" Id="R769099f45d9942c1" /><Relationship Type="http://schemas.openxmlformats.org/officeDocument/2006/relationships/slide" Target="/ppt/slides/slide2.xml" Id="R5db0cc9872134e9d" /><Relationship Type="http://schemas.openxmlformats.org/officeDocument/2006/relationships/slide" Target="/ppt/slides/slide3.xml" Id="R7144762582ab4e5a" /><Relationship Type="http://schemas.openxmlformats.org/officeDocument/2006/relationships/slide" Target="/ppt/slides/slide4.xml" Id="Ref51f4aa38db46d9" /><Relationship Type="http://schemas.openxmlformats.org/officeDocument/2006/relationships/slide" Target="/ppt/slides/slide5.xml" Id="Rb15c96fe797b4696" /><Relationship Type="http://schemas.openxmlformats.org/officeDocument/2006/relationships/slide" Target="/ppt/slides/slide6.xml" Id="R2c3dc9c8ca8f4957" /><Relationship Type="http://schemas.openxmlformats.org/officeDocument/2006/relationships/slide" Target="/ppt/slides/slide7.xml" Id="Re10813c30dc24b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b1080e3d8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d300e7cda4a82" /><Relationship Type="http://schemas.openxmlformats.org/officeDocument/2006/relationships/theme" Target="/ppt/slideMasters/theme/theme1.xml" Id="R53f61ffa97034c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d300e7cda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45f267a9c40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dd48e61e24e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aa1a4f188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ee547c835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dd993612147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e25cb084349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334d0882e4d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CALCULARE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CALCULARE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4 306 421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1 535 473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post@calculare.no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895 627 542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CALCULARE AS</a:t>
            </a:r>
          </a:p>
        </p:txBody>
      </p:sp>
    </p:spTree>
  </p:cSld>
  <p:clrMapOvr>
    <a:masterClrMapping xmlns:a="http://schemas.openxmlformats.org/drawingml/2006/main"/>
  </p:clrMapOvr>
</p:sld>
</file>