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b338ee42b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edf1d93aa478f"/>
  </p:sldMasterIdLst>
  <p:sldIdLst>
    <p:sldId xmlns:r="http://schemas.openxmlformats.org/officeDocument/2006/relationships" id="256" r:id="R5c6902db8ac54f81"/>
    <p:sldId xmlns:r="http://schemas.openxmlformats.org/officeDocument/2006/relationships" id="257" r:id="Rcb8d15e658d24e83"/>
    <p:sldId xmlns:r="http://schemas.openxmlformats.org/officeDocument/2006/relationships" id="258" r:id="R52f1ec9318cf4055"/>
    <p:sldId xmlns:r="http://schemas.openxmlformats.org/officeDocument/2006/relationships" id="259" r:id="Rbce9e0a3244a4939"/>
    <p:sldId xmlns:r="http://schemas.openxmlformats.org/officeDocument/2006/relationships" id="260" r:id="Rb05dc14cd5924e37"/>
    <p:sldId xmlns:r="http://schemas.openxmlformats.org/officeDocument/2006/relationships" id="261" r:id="Rfd476e98d710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edf1d93aa478f" /><Relationship Type="http://schemas.openxmlformats.org/officeDocument/2006/relationships/slide" Target="/ppt/slides/slide1.xml" Id="R5c6902db8ac54f81" /><Relationship Type="http://schemas.openxmlformats.org/officeDocument/2006/relationships/slide" Target="/ppt/slides/slide2.xml" Id="Rcb8d15e658d24e83" /><Relationship Type="http://schemas.openxmlformats.org/officeDocument/2006/relationships/slide" Target="/ppt/slides/slide3.xml" Id="R52f1ec9318cf4055" /><Relationship Type="http://schemas.openxmlformats.org/officeDocument/2006/relationships/slide" Target="/ppt/slides/slide4.xml" Id="Rbce9e0a3244a4939" /><Relationship Type="http://schemas.openxmlformats.org/officeDocument/2006/relationships/slide" Target="/ppt/slides/slide5.xml" Id="Rb05dc14cd5924e37" /><Relationship Type="http://schemas.openxmlformats.org/officeDocument/2006/relationships/slide" Target="/ppt/slides/slide6.xml" Id="Rfd476e98d710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dab00ff76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8582cfb84eb5" /><Relationship Type="http://schemas.openxmlformats.org/officeDocument/2006/relationships/theme" Target="/ppt/slideMasters/theme/theme1.xml" Id="R81ab4aee7e46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488582cfb8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c3e19677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07394ef9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c5015f24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f0b47f53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3495ba395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684abb6c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