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6936b90e549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a56d88822457c"/>
  </p:sldMasterIdLst>
  <p:sldIdLst>
    <p:sldId xmlns:r="http://schemas.openxmlformats.org/officeDocument/2006/relationships" id="256" r:id="R658c8bdfe504498c"/>
    <p:sldId xmlns:r="http://schemas.openxmlformats.org/officeDocument/2006/relationships" id="257" r:id="R06d365e181b64c02"/>
    <p:sldId xmlns:r="http://schemas.openxmlformats.org/officeDocument/2006/relationships" id="258" r:id="R0020e1ab027b4cda"/>
    <p:sldId xmlns:r="http://schemas.openxmlformats.org/officeDocument/2006/relationships" id="259" r:id="R2ddd6adbae444fd8"/>
    <p:sldId xmlns:r="http://schemas.openxmlformats.org/officeDocument/2006/relationships" id="260" r:id="R3e68e3a416ed4388"/>
    <p:sldId xmlns:r="http://schemas.openxmlformats.org/officeDocument/2006/relationships" id="261" r:id="Rd55e6ae4d5894321"/>
    <p:sldId xmlns:r="http://schemas.openxmlformats.org/officeDocument/2006/relationships" id="262" r:id="Rd9744722779345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a56d88822457c" /><Relationship Type="http://schemas.openxmlformats.org/officeDocument/2006/relationships/slide" Target="/ppt/slides/slide1.xml" Id="R658c8bdfe504498c" /><Relationship Type="http://schemas.openxmlformats.org/officeDocument/2006/relationships/slide" Target="/ppt/slides/slide2.xml" Id="R06d365e181b64c02" /><Relationship Type="http://schemas.openxmlformats.org/officeDocument/2006/relationships/slide" Target="/ppt/slides/slide3.xml" Id="R0020e1ab027b4cda" /><Relationship Type="http://schemas.openxmlformats.org/officeDocument/2006/relationships/slide" Target="/ppt/slides/slide4.xml" Id="R2ddd6adbae444fd8" /><Relationship Type="http://schemas.openxmlformats.org/officeDocument/2006/relationships/slide" Target="/ppt/slides/slide5.xml" Id="R3e68e3a416ed4388" /><Relationship Type="http://schemas.openxmlformats.org/officeDocument/2006/relationships/slide" Target="/ppt/slides/slide6.xml" Id="Rd55e6ae4d5894321" /><Relationship Type="http://schemas.openxmlformats.org/officeDocument/2006/relationships/slide" Target="/ppt/slides/slide7.xml" Id="Rd9744722779345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b0fdcf919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40d00da6047ec" /><Relationship Type="http://schemas.openxmlformats.org/officeDocument/2006/relationships/theme" Target="/ppt/slideMasters/theme/theme1.xml" Id="R63fba9f604b2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740d00da60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2ec879e1f41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8f001a4b246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d9bdd14df46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ebe36992f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2c7ddd782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2de574c0047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9e699f663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SEGLEM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243 628 000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SEGLEM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SEGLEM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SYNNØVE SEGLEM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SEGLEM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firmapost@knutsenoas.com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894 921 862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