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9520e67f9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e7203cd87e4046"/>
  </p:sldMasterIdLst>
  <p:sldIdLst>
    <p:sldId xmlns:r="http://schemas.openxmlformats.org/officeDocument/2006/relationships" id="256" r:id="R1ae2c30ea88c4c3d"/>
    <p:sldId xmlns:r="http://schemas.openxmlformats.org/officeDocument/2006/relationships" id="257" r:id="R62955821fe8e44b2"/>
    <p:sldId xmlns:r="http://schemas.openxmlformats.org/officeDocument/2006/relationships" id="258" r:id="R305370be36414c17"/>
    <p:sldId xmlns:r="http://schemas.openxmlformats.org/officeDocument/2006/relationships" id="259" r:id="R23e0ec923bba4010"/>
    <p:sldId xmlns:r="http://schemas.openxmlformats.org/officeDocument/2006/relationships" id="260" r:id="R903ce9c873cd42cd"/>
    <p:sldId xmlns:r="http://schemas.openxmlformats.org/officeDocument/2006/relationships" id="261" r:id="R08d2b6aedf5949fc"/>
    <p:sldId xmlns:r="http://schemas.openxmlformats.org/officeDocument/2006/relationships" id="262" r:id="R7d6eac4f240c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7203cd87e4046" /><Relationship Type="http://schemas.openxmlformats.org/officeDocument/2006/relationships/slide" Target="/ppt/slides/slide1.xml" Id="R1ae2c30ea88c4c3d" /><Relationship Type="http://schemas.openxmlformats.org/officeDocument/2006/relationships/slide" Target="/ppt/slides/slide2.xml" Id="R62955821fe8e44b2" /><Relationship Type="http://schemas.openxmlformats.org/officeDocument/2006/relationships/slide" Target="/ppt/slides/slide3.xml" Id="R305370be36414c17" /><Relationship Type="http://schemas.openxmlformats.org/officeDocument/2006/relationships/slide" Target="/ppt/slides/slide4.xml" Id="R23e0ec923bba4010" /><Relationship Type="http://schemas.openxmlformats.org/officeDocument/2006/relationships/slide" Target="/ppt/slides/slide5.xml" Id="R903ce9c873cd42cd" /><Relationship Type="http://schemas.openxmlformats.org/officeDocument/2006/relationships/slide" Target="/ppt/slides/slide6.xml" Id="R08d2b6aedf5949fc" /><Relationship Type="http://schemas.openxmlformats.org/officeDocument/2006/relationships/slide" Target="/ppt/slides/slide7.xml" Id="R7d6eac4f240c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1dad42d3e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85d40626641d6" /><Relationship Type="http://schemas.openxmlformats.org/officeDocument/2006/relationships/theme" Target="/ppt/slideMasters/theme/theme1.xml" Id="R5bdd3c2895414f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85d406266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1453379d940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d2eeeeedc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6b2498a19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608f80509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60edbf794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633d644db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d62e78aa5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M. PEDERSEN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M. PEDERSEN REVISJON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3 093 553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ODD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Magne Pedersen, Pålsnesveien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omp@revisjonas.no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893 546 502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