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4b6270ca8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a0d3fde904c70"/>
  </p:sldMasterIdLst>
  <p:sldIdLst>
    <p:sldId xmlns:r="http://schemas.openxmlformats.org/officeDocument/2006/relationships" id="256" r:id="R52dd2b0078de4994"/>
    <p:sldId xmlns:r="http://schemas.openxmlformats.org/officeDocument/2006/relationships" id="257" r:id="R5d6fa9cf355d493a"/>
    <p:sldId xmlns:r="http://schemas.openxmlformats.org/officeDocument/2006/relationships" id="258" r:id="Rfc206e3b43db4d5c"/>
    <p:sldId xmlns:r="http://schemas.openxmlformats.org/officeDocument/2006/relationships" id="259" r:id="R1eeb4293d10443c2"/>
    <p:sldId xmlns:r="http://schemas.openxmlformats.org/officeDocument/2006/relationships" id="260" r:id="Re02ab6efb1eb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a0d3fde904c70" /><Relationship Type="http://schemas.openxmlformats.org/officeDocument/2006/relationships/slide" Target="/ppt/slides/slide1.xml" Id="R52dd2b0078de4994" /><Relationship Type="http://schemas.openxmlformats.org/officeDocument/2006/relationships/slide" Target="/ppt/slides/slide2.xml" Id="R5d6fa9cf355d493a" /><Relationship Type="http://schemas.openxmlformats.org/officeDocument/2006/relationships/slide" Target="/ppt/slides/slide3.xml" Id="Rfc206e3b43db4d5c" /><Relationship Type="http://schemas.openxmlformats.org/officeDocument/2006/relationships/slide" Target="/ppt/slides/slide4.xml" Id="R1eeb4293d10443c2" /><Relationship Type="http://schemas.openxmlformats.org/officeDocument/2006/relationships/slide" Target="/ppt/slides/slide5.xml" Id="Re02ab6efb1eb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2aae0241b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8bcf5b79436b" /><Relationship Type="http://schemas.openxmlformats.org/officeDocument/2006/relationships/theme" Target="/ppt/slideMasters/theme/theme1.xml" Id="R18e25b6c401d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e8bcf5b79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56299f75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18deedff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ad810525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2056bf9da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071653002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