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f3b07824c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9fcc082814590"/>
  </p:sldMasterIdLst>
  <p:sldIdLst>
    <p:sldId xmlns:r="http://schemas.openxmlformats.org/officeDocument/2006/relationships" id="256" r:id="R8945f81e8aeb43f5"/>
    <p:sldId xmlns:r="http://schemas.openxmlformats.org/officeDocument/2006/relationships" id="257" r:id="R4184681d73014624"/>
    <p:sldId xmlns:r="http://schemas.openxmlformats.org/officeDocument/2006/relationships" id="258" r:id="R516677a6e7404870"/>
    <p:sldId xmlns:r="http://schemas.openxmlformats.org/officeDocument/2006/relationships" id="259" r:id="Ra550a8081acd4053"/>
    <p:sldId xmlns:r="http://schemas.openxmlformats.org/officeDocument/2006/relationships" id="260" r:id="Rceb3a9b31da647f0"/>
    <p:sldId xmlns:r="http://schemas.openxmlformats.org/officeDocument/2006/relationships" id="261" r:id="R8164e5dab994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9fcc082814590" /><Relationship Type="http://schemas.openxmlformats.org/officeDocument/2006/relationships/slide" Target="/ppt/slides/slide1.xml" Id="R8945f81e8aeb43f5" /><Relationship Type="http://schemas.openxmlformats.org/officeDocument/2006/relationships/slide" Target="/ppt/slides/slide2.xml" Id="R4184681d73014624" /><Relationship Type="http://schemas.openxmlformats.org/officeDocument/2006/relationships/slide" Target="/ppt/slides/slide3.xml" Id="R516677a6e7404870" /><Relationship Type="http://schemas.openxmlformats.org/officeDocument/2006/relationships/slide" Target="/ppt/slides/slide4.xml" Id="Ra550a8081acd4053" /><Relationship Type="http://schemas.openxmlformats.org/officeDocument/2006/relationships/slide" Target="/ppt/slides/slide5.xml" Id="Rceb3a9b31da647f0" /><Relationship Type="http://schemas.openxmlformats.org/officeDocument/2006/relationships/slide" Target="/ppt/slides/slide6.xml" Id="R8164e5dab994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d0f5e1d43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21ce74a04137" /><Relationship Type="http://schemas.openxmlformats.org/officeDocument/2006/relationships/theme" Target="/ppt/slideMasters/theme/theme1.xml" Id="R6664d5318687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221ce74a0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9b2a73ce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94bf7b62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fac8fdc5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c2d1de88d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192e3b96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5333ce57a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