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bf4a9571314a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9e6c43a8a4955"/>
  </p:sldMasterIdLst>
  <p:sldIdLst>
    <p:sldId xmlns:r="http://schemas.openxmlformats.org/officeDocument/2006/relationships" id="256" r:id="R0a3a5b1eaaa04ba8"/>
    <p:sldId xmlns:r="http://schemas.openxmlformats.org/officeDocument/2006/relationships" id="257" r:id="Rc0449bfe57064926"/>
    <p:sldId xmlns:r="http://schemas.openxmlformats.org/officeDocument/2006/relationships" id="258" r:id="R145c286d0a5844ca"/>
    <p:sldId xmlns:r="http://schemas.openxmlformats.org/officeDocument/2006/relationships" id="259" r:id="Rc9e5b39da60a4bc3"/>
    <p:sldId xmlns:r="http://schemas.openxmlformats.org/officeDocument/2006/relationships" id="260" r:id="R6ee9db76f49f4acd"/>
    <p:sldId xmlns:r="http://schemas.openxmlformats.org/officeDocument/2006/relationships" id="261" r:id="R94e0d230c652491b"/>
    <p:sldId xmlns:r="http://schemas.openxmlformats.org/officeDocument/2006/relationships" id="262" r:id="Rec8144b7213042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9e6c43a8a4955" /><Relationship Type="http://schemas.openxmlformats.org/officeDocument/2006/relationships/slide" Target="/ppt/slides/slide1.xml" Id="R0a3a5b1eaaa04ba8" /><Relationship Type="http://schemas.openxmlformats.org/officeDocument/2006/relationships/slide" Target="/ppt/slides/slide2.xml" Id="Rc0449bfe57064926" /><Relationship Type="http://schemas.openxmlformats.org/officeDocument/2006/relationships/slide" Target="/ppt/slides/slide3.xml" Id="R145c286d0a5844ca" /><Relationship Type="http://schemas.openxmlformats.org/officeDocument/2006/relationships/slide" Target="/ppt/slides/slide4.xml" Id="Rc9e5b39da60a4bc3" /><Relationship Type="http://schemas.openxmlformats.org/officeDocument/2006/relationships/slide" Target="/ppt/slides/slide5.xml" Id="R6ee9db76f49f4acd" /><Relationship Type="http://schemas.openxmlformats.org/officeDocument/2006/relationships/slide" Target="/ppt/slides/slide6.xml" Id="R94e0d230c652491b" /><Relationship Type="http://schemas.openxmlformats.org/officeDocument/2006/relationships/slide" Target="/ppt/slides/slide7.xml" Id="Rec8144b7213042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76bb5c7c5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727590c544267" /><Relationship Type="http://schemas.openxmlformats.org/officeDocument/2006/relationships/theme" Target="/ppt/slideMasters/theme/theme1.xml" Id="R6592da1f4ed5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727590c5442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dbe9aba88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06f370c5e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d98a0ae844b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2bc5d23c0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f80486a184e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5d35ba0b84f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4affcf1ab45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HÅKON DAGLIGVARER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DAGLIGVARER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36 099 174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2 187 310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1 008 314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6 457 028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joker.jelsagaten@ngbutikk.net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893 099 042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DAGLIGVARER AS</a:t>
            </a:r>
          </a:p>
        </p:txBody>
      </p:sp>
    </p:spTree>
  </p:cSld>
  <p:clrMapOvr>
    <a:masterClrMapping xmlns:a="http://schemas.openxmlformats.org/drawingml/2006/main"/>
  </p:clrMapOvr>
</p:sld>
</file>